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4" r:id="rId4"/>
    <p:sldMasterId id="2147483695" r:id="rId5"/>
    <p:sldMasterId id="2147483696" r:id="rId6"/>
    <p:sldMasterId id="2147483697"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Lst>
  <p:sldSz cy="6858000" cx="9144000"/>
  <p:notesSz cx="6858000" cy="9144000"/>
  <p:embeddedFontLst>
    <p:embeddedFont>
      <p:font typeface="Cabin"/>
      <p:regular r:id="rId76"/>
      <p:bold r:id="rId77"/>
      <p:italic r:id="rId78"/>
      <p:boldItalic r:id="rId79"/>
    </p:embeddedFont>
    <p:embeddedFont>
      <p:font typeface="Open Sans SemiBold"/>
      <p:regular r:id="rId80"/>
      <p:bold r:id="rId81"/>
      <p:italic r:id="rId82"/>
      <p:boldItalic r:id="rId83"/>
    </p:embeddedFont>
    <p:embeddedFont>
      <p:font typeface="Average"/>
      <p:regular r:id="rId84"/>
    </p:embeddedFont>
    <p:embeddedFont>
      <p:font typeface="Open Sans Medium"/>
      <p:regular r:id="rId85"/>
      <p:bold r:id="rId86"/>
      <p:italic r:id="rId87"/>
      <p:boldItalic r:id="rId88"/>
    </p:embeddedFont>
    <p:embeddedFont>
      <p:font typeface="Oswald"/>
      <p:regular r:id="rId89"/>
      <p:bold r:id="rId90"/>
    </p:embeddedFont>
    <p:embeddedFont>
      <p:font typeface="Open Sans"/>
      <p:regular r:id="rId91"/>
      <p:bold r:id="rId92"/>
      <p:italic r:id="rId93"/>
      <p:boldItalic r:id="rId9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4BCE30D-80D9-4DFB-B637-DF1A119BC375}">
  <a:tblStyle styleId="{D4BCE30D-80D9-4DFB-B637-DF1A119BC375}"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22E35E1F-7D4E-4316-BF2D-692F377BB210}"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84" Type="http://schemas.openxmlformats.org/officeDocument/2006/relationships/font" Target="fonts/Average-regular.fntdata"/><Relationship Id="rId83" Type="http://schemas.openxmlformats.org/officeDocument/2006/relationships/font" Target="fonts/OpenSansSemiBold-boldItalic.fntdata"/><Relationship Id="rId42" Type="http://schemas.openxmlformats.org/officeDocument/2006/relationships/slide" Target="slides/slide34.xml"/><Relationship Id="rId86" Type="http://schemas.openxmlformats.org/officeDocument/2006/relationships/font" Target="fonts/OpenSansMedium-bold.fntdata"/><Relationship Id="rId41" Type="http://schemas.openxmlformats.org/officeDocument/2006/relationships/slide" Target="slides/slide33.xml"/><Relationship Id="rId85" Type="http://schemas.openxmlformats.org/officeDocument/2006/relationships/font" Target="fonts/OpenSansMedium-regular.fntdata"/><Relationship Id="rId44" Type="http://schemas.openxmlformats.org/officeDocument/2006/relationships/slide" Target="slides/slide36.xml"/><Relationship Id="rId88" Type="http://schemas.openxmlformats.org/officeDocument/2006/relationships/font" Target="fonts/OpenSansMedium-boldItalic.fntdata"/><Relationship Id="rId43" Type="http://schemas.openxmlformats.org/officeDocument/2006/relationships/slide" Target="slides/slide35.xml"/><Relationship Id="rId87" Type="http://schemas.openxmlformats.org/officeDocument/2006/relationships/font" Target="fonts/OpenSansMedium-italic.fntdata"/><Relationship Id="rId46" Type="http://schemas.openxmlformats.org/officeDocument/2006/relationships/slide" Target="slides/slide38.xml"/><Relationship Id="rId45" Type="http://schemas.openxmlformats.org/officeDocument/2006/relationships/slide" Target="slides/slide37.xml"/><Relationship Id="rId89" Type="http://schemas.openxmlformats.org/officeDocument/2006/relationships/font" Target="fonts/Oswald-regular.fntdata"/><Relationship Id="rId80" Type="http://schemas.openxmlformats.org/officeDocument/2006/relationships/font" Target="fonts/OpenSansSemiBold-regular.fntdata"/><Relationship Id="rId82" Type="http://schemas.openxmlformats.org/officeDocument/2006/relationships/font" Target="fonts/OpenSansSemiBold-italic.fntdata"/><Relationship Id="rId81" Type="http://schemas.openxmlformats.org/officeDocument/2006/relationships/font" Target="fonts/OpenSansSemiBold-bold.fntdata"/><Relationship Id="rId1" Type="http://schemas.openxmlformats.org/officeDocument/2006/relationships/theme" Target="theme/theme5.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73" Type="http://schemas.openxmlformats.org/officeDocument/2006/relationships/slide" Target="slides/slide65.xml"/><Relationship Id="rId72" Type="http://schemas.openxmlformats.org/officeDocument/2006/relationships/slide" Target="slides/slide64.xml"/><Relationship Id="rId31" Type="http://schemas.openxmlformats.org/officeDocument/2006/relationships/slide" Target="slides/slide23.xml"/><Relationship Id="rId75" Type="http://schemas.openxmlformats.org/officeDocument/2006/relationships/slide" Target="slides/slide67.xml"/><Relationship Id="rId30" Type="http://schemas.openxmlformats.org/officeDocument/2006/relationships/slide" Target="slides/slide22.xml"/><Relationship Id="rId74" Type="http://schemas.openxmlformats.org/officeDocument/2006/relationships/slide" Target="slides/slide66.xml"/><Relationship Id="rId33" Type="http://schemas.openxmlformats.org/officeDocument/2006/relationships/slide" Target="slides/slide25.xml"/><Relationship Id="rId77" Type="http://schemas.openxmlformats.org/officeDocument/2006/relationships/font" Target="fonts/Cabin-bold.fntdata"/><Relationship Id="rId32" Type="http://schemas.openxmlformats.org/officeDocument/2006/relationships/slide" Target="slides/slide24.xml"/><Relationship Id="rId76" Type="http://schemas.openxmlformats.org/officeDocument/2006/relationships/font" Target="fonts/Cabin-regular.fntdata"/><Relationship Id="rId35" Type="http://schemas.openxmlformats.org/officeDocument/2006/relationships/slide" Target="slides/slide27.xml"/><Relationship Id="rId79" Type="http://schemas.openxmlformats.org/officeDocument/2006/relationships/font" Target="fonts/Cabin-boldItalic.fntdata"/><Relationship Id="rId34" Type="http://schemas.openxmlformats.org/officeDocument/2006/relationships/slide" Target="slides/slide26.xml"/><Relationship Id="rId78" Type="http://schemas.openxmlformats.org/officeDocument/2006/relationships/font" Target="fonts/Cabin-italic.fntdata"/><Relationship Id="rId71" Type="http://schemas.openxmlformats.org/officeDocument/2006/relationships/slide" Target="slides/slide63.xml"/><Relationship Id="rId70" Type="http://schemas.openxmlformats.org/officeDocument/2006/relationships/slide" Target="slides/slide62.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slide" Target="slides/slide54.xml"/><Relationship Id="rId61" Type="http://schemas.openxmlformats.org/officeDocument/2006/relationships/slide" Target="slides/slide53.xml"/><Relationship Id="rId20" Type="http://schemas.openxmlformats.org/officeDocument/2006/relationships/slide" Target="slides/slide12.xml"/><Relationship Id="rId64" Type="http://schemas.openxmlformats.org/officeDocument/2006/relationships/slide" Target="slides/slide56.xml"/><Relationship Id="rId63" Type="http://schemas.openxmlformats.org/officeDocument/2006/relationships/slide" Target="slides/slide55.xml"/><Relationship Id="rId22" Type="http://schemas.openxmlformats.org/officeDocument/2006/relationships/slide" Target="slides/slide14.xml"/><Relationship Id="rId66" Type="http://schemas.openxmlformats.org/officeDocument/2006/relationships/slide" Target="slides/slide58.xml"/><Relationship Id="rId21" Type="http://schemas.openxmlformats.org/officeDocument/2006/relationships/slide" Target="slides/slide13.xml"/><Relationship Id="rId65" Type="http://schemas.openxmlformats.org/officeDocument/2006/relationships/slide" Target="slides/slide57.xml"/><Relationship Id="rId24" Type="http://schemas.openxmlformats.org/officeDocument/2006/relationships/slide" Target="slides/slide16.xml"/><Relationship Id="rId68" Type="http://schemas.openxmlformats.org/officeDocument/2006/relationships/slide" Target="slides/slide60.xml"/><Relationship Id="rId23" Type="http://schemas.openxmlformats.org/officeDocument/2006/relationships/slide" Target="slides/slide15.xml"/><Relationship Id="rId67" Type="http://schemas.openxmlformats.org/officeDocument/2006/relationships/slide" Target="slides/slide59.xml"/><Relationship Id="rId60" Type="http://schemas.openxmlformats.org/officeDocument/2006/relationships/slide" Target="slides/slide52.xml"/><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slide" Target="slides/slide61.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94" Type="http://schemas.openxmlformats.org/officeDocument/2006/relationships/font" Target="fonts/OpenSans-boldItalic.fntdata"/><Relationship Id="rId53" Type="http://schemas.openxmlformats.org/officeDocument/2006/relationships/slide" Target="slides/slide45.xml"/><Relationship Id="rId52" Type="http://schemas.openxmlformats.org/officeDocument/2006/relationships/slide" Target="slides/slide44.xml"/><Relationship Id="rId11" Type="http://schemas.openxmlformats.org/officeDocument/2006/relationships/slide" Target="slides/slide3.xml"/><Relationship Id="rId55" Type="http://schemas.openxmlformats.org/officeDocument/2006/relationships/slide" Target="slides/slide47.xml"/><Relationship Id="rId10" Type="http://schemas.openxmlformats.org/officeDocument/2006/relationships/slide" Target="slides/slide2.xml"/><Relationship Id="rId54" Type="http://schemas.openxmlformats.org/officeDocument/2006/relationships/slide" Target="slides/slide46.xml"/><Relationship Id="rId13" Type="http://schemas.openxmlformats.org/officeDocument/2006/relationships/slide" Target="slides/slide5.xml"/><Relationship Id="rId57" Type="http://schemas.openxmlformats.org/officeDocument/2006/relationships/slide" Target="slides/slide49.xml"/><Relationship Id="rId12" Type="http://schemas.openxmlformats.org/officeDocument/2006/relationships/slide" Target="slides/slide4.xml"/><Relationship Id="rId56" Type="http://schemas.openxmlformats.org/officeDocument/2006/relationships/slide" Target="slides/slide48.xml"/><Relationship Id="rId91" Type="http://schemas.openxmlformats.org/officeDocument/2006/relationships/font" Target="fonts/OpenSans-regular.fntdata"/><Relationship Id="rId90" Type="http://schemas.openxmlformats.org/officeDocument/2006/relationships/font" Target="fonts/Oswald-bold.fntdata"/><Relationship Id="rId93" Type="http://schemas.openxmlformats.org/officeDocument/2006/relationships/font" Target="fonts/OpenSans-italic.fntdata"/><Relationship Id="rId92" Type="http://schemas.openxmlformats.org/officeDocument/2006/relationships/font" Target="fonts/OpenSans-bold.fntdata"/><Relationship Id="rId15" Type="http://schemas.openxmlformats.org/officeDocument/2006/relationships/slide" Target="slides/slide7.xml"/><Relationship Id="rId59" Type="http://schemas.openxmlformats.org/officeDocument/2006/relationships/slide" Target="slides/slide51.xml"/><Relationship Id="rId14" Type="http://schemas.openxmlformats.org/officeDocument/2006/relationships/slide" Target="slides/slide6.xml"/><Relationship Id="rId58" Type="http://schemas.openxmlformats.org/officeDocument/2006/relationships/slide" Target="slides/slide50.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25a696209d0_0_5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25a696209d0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Today you need your drawing kit and the good copy of your portrait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Sot keni nevojë për kompletin tuaj të vizatimit dhe një kopje të mirë të portretit tuaj</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ዛሬ የስዕል መሳርያዎ እና የቁም ምስልዎ ጥሩ ቅጂ ያስፈልግዎታል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اليوم تحتاج إلى مجموعة الرسم الخاصة بك ونسخة جيدة من صورتك الشخصية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Այսօր ձեզ անհրաժեշտ է ձեր նկարչական հավաքածուն և ձեր դիմանկարի լավ պատճենը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Avui necessites el teu kit de dibuix i la bona còpia del teu retrat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今天你需要你的绘画工具包和你肖像的良好复制品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Vandaag heb je je tekenset en de goede kopie van je portret nodig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امروز به کیت طراحی و یک کپی خوب از پرتره خود نیاز دارید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Aujourd'hui, vous avez besoin de votre kit de dessin et de la bonne copie de votre portrait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Heute brauchst du dein Zeichenset und die gute Kopie deines Porträts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આજે તમને તમારી ડ્રોઇંગ કીટ અને તમારા પોટ્રેટની સારી નકલની જરૂર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आज आपको अपनी ड्राइंग किट और अपने चित्र की अच्छी कॉपी की ज़रूरत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Oggi hai bisogno del tuo kit da disegno e della buona copia del tuo ritratto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今日は、描画キットと肖像画の優れたコピーが必要です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오늘은 당신에게 그림 도구와 초상화의 좋은 사본이 필요합니다.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Îro ji we re kîteya xweya xêzkirinê û kopiyek baş a portreya xwe hewce dike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Hari ini anda memerlukan kit lukisan anda dan salinan potret anda yang baik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ഇന്ന് നിങ്ങൾക്ക് നിങ്ങളുടെ ഡ്രോയിംഗ് കിറ്റും നിങ്ങളുടെ പോർട്രെയ്‌റ്റിൻ്റെ നല്ല പകർപ്പും ആവശ്യമാണ്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आज तपाईलाई आफ्नो ड्राइंग किट र तपाईको पोर्ट्रेटको राम्रो प्रतिलिपि चाहिन्छ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نن ورځ تاسو د انځور کولو کټ او ستاسو د انځور ښه کاپي ته اړتیا لرئ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Hoje você precisa do seu kit de desenho e da boa cópia do seu retrato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ਅੱਜ ਤੁਹਾਨੂੰ ਤੁਹਾਡੀ ਡਰਾਇੰਗ ਕਿੱਟ ਅਤੇ ਤੁਹਾਡੇ ਪੋਰਟਰੇਟ ਦੀ ਚੰਗੀ ਕਾਪੀ ਦੀ ਲੋੜ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Сегодня вам понадобится ваш набор для рисования и хорошая копия вашего портрета.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Данас вам је потребан комплет за цртање и добра копија вашег портрета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Maanta waxaad u baahan tahay xirmadaada sawirka iyo nuqulka wanaagsan ee sawirkaaga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Hoy necesitas tu kit de dibujo y la buena copia de tu retrato.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Dinten anjeun peryogi kit gambar sareng salinan potret anjeun anu saé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Leo unahitaji seti yako ya kuchora na nakala nzuri ya picha yako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Idag behöver du ditt ritpaket och den bra kopian av ditt porträtt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Ngayon kailangan mo ang iyong drawing kit at ang magandang kopya ng iyong portrait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இன்று உங்களுக்கு உங்கள் வரைதல் கிட் மற்றும் உங்கள் உருவப்படத்தின் நல்ல நகல் தேவை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วันนี้คุณต้องมีชุดวาดรูปและสำเนาภาพเหมือนที่ดีของคุณ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Bugün çizim setinize ve portrenizin iyi bir kopyasına ihtiyacınız var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Сьогодні тобі потрібен набір для малювання та хороша копія портрета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آج آپ کو اپنی ڈرائنگ کٹ اور اپنے پورٹریٹ کی اچھی کاپی درکار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Hôm nay bạn cần bộ dụng cụ vẽ và bản sao chân dung đẹp của bạn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8418ca9d57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28418ca9d5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5a696209d0_0_16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25a696209d0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Work in progress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Puna në vazhdim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በሂደት ላይ ያለ ስራ</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العمل قيد التقدم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Աշխատանքն ընթացքի մեջ 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Treball en curs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正在进行中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Werk in uitvoering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کار در حال انجام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Travaux en cours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 Arbeit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કામ ચાલુ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कार्य प्रगति पर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Lavori in corso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進行中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진행 중인 작업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Kar berdewam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Kerja sedang berjalan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പണി പുരോഗമിക്കുന്നു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काम भइरहेको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کار روان دی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Trabalho em andamento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ਕੰਮ ਚੱਲ ਰਿਹਾ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Работа в процессе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Радови у току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Shaqada ayaa socota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Trabajo en progreso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Gawé dina kamajuan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Kazi inaendelea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Arbete pågår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Kasalukuyang ginagawa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வேலை நடந்து கொண்டிருக்கிறது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งานที่กำลังดำเนินการอยู่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Çalışma devam ediyor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Робота в процесі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کام جاری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Công việc đang tiến hành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25a696209d0_0_27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25a696209d0_0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Which criteria are these people the BEST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Në cilat kritere janë këta njerëz më të mirët?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እነዚህ ሰዎች በየትኛው መስፈርት የተሻሉ ናቸው?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ما هي المعايير التي يعتبر هؤلاء الأشخاص الأفضل فيها؟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Ո՞ր չափանիշներով են այս մարդիկ լավագույնը: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Amb quins criteris són els MILLORS aquestes persones?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这些人最擅长哪些标准？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Op welke criteria voldoen deze mensen het BESTE?</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این افراد در کدام معیار بهترین هستند؟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Sur quels critères ces personnes sont-elles les MEILLEURES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 welchen Kriterien sind diese Leute die BESTEN?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કયા માપદંડ પર આ લોકો શ્રેષ્ઠ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 लोग किस मापदंड में सर्वश्रेष्ठ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 quali criteri queste persone sono le MIGLIORI?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これらの人々はどの基準において最高なのでしょうか?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사람들은 어떤 기준에 가장 적합한가?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 mirov di kîjan pîvanan de BEST 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Kriteria manakah orang-orang ini yang TERBAIK?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ഏത് മാനദണ്ഡത്തിലാണ് ഈ ആളുകൾ ഏറ്റവും മികച്ചത്?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कुन मापदण्डमा यी व्यक्तिहरू उत्कृष्ट छन्?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 خلک په کوم معیارونو کې غوره دي؟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Em quais critérios essas pessoas são MELHORES?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ਇਹ ਲੋਕ ਕਿਹੜੇ ਮਾਪਦੰਡ 'ਤੇ ਸਭ ਤੋਂ ਵਧੀਆ ਹਨ?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 каким критериям эти люди ЛУЧШИЕ?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 којим критеријумима су ови људи НАЈБОЉИ?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Halbeegdee ayay dadkani ugu fiican yihiin?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 qué criterios son MEJORES estas personas?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Kriteria anu mana jalma-jalma ieu anu pangsaéna?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 watu hawa wako BORA kwa vigezo gani?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Vilka kriterier är dessa människor bäst på?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 aling pamantayan ang mga taong ito ang PINAKAMAHUSAY?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இவர்கள் எந்த அளவுகோலில் சிறந்தவர்கள்?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คนเหล่านี้เก่งที่สุดในเกณฑ์ไหน?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 insanlar hangi kriterlerde EN İYİLER?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 якими критеріями ці люди НАЙКРАЩІ?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یہ لوگ کس معیار پر بہترین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Những người này giỏi nhất ở tiêu chí nào?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381c315d4fd_0_49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381c315d4fd_0_4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381c315d4fd_0_49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381c315d4fd_0_4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381c315d4fd_0_50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381c315d4fd_0_5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30329dbeef3_0_145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30329dbeef3_0_14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What are they the best at? Detail and proportion, shading, or composition?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Në çfarë janë ata më të mirët? Detaje dhe proporcion, hije, apo përbërje?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በምን ላይ የተሻሉ ናቸው? ዝርዝር እና መጠን፣ ጥላ ወይም ቅንብር?</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ما الذي يتفوقون فيه؟ التفاصيل والتناسب، التظليل، أم التركيب؟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Ինչո՞վ են նրանք լավագույնը: Մանրամասն և համամասնություն, ստվերում, թե՞ կոմպոզիցիա: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 què són els millors? Detall i proporció, ombrejat o composició?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他们最擅长什么？细节和比例、阴影还是构图？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Waar zijn ze het beste in? Details en verhoudingen, schaduwen of compositie?</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آنها در چه چیزی بهترین هستند؟ جزئیات و تناسب، سایه یا ترکیب؟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Dans quoi sont-ils les meilleurs ? Le détail et les proportions, l'ombrage ou la composition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Worin sind sie am besten? Details und Proportionen, Schattierungen oder Komposition?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તેઓ શું શ્રેષ્ઠ છે? વિગત અને પ્રમાણ, શેડિંગ અથવા રચના?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वे किसमें सर्वश्रेष्ठ हैं? विस्तार और अनुपात में, छायांकन में, या संयोजन 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 cosa sono più bravi? Nei dettagli e nelle proporzioni, nelle ombreggiature o nella composizione?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彼らが最も得意とするものは何ですか？ディテールとバランス、陰影、それとも構成でしょうか？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그들은 무엇에 가장 능숙한가요? 디테일과 비율, 음영, 아니면 구도?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Ew di çi de çêtirîn in? Ketayî û nîsbet, siya, an pêkhatin?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Apa yang terbaik mereka? Perincian dan perkadaran, lorekan atau gubahan?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അവർ ഏതാണ് മികച്ചത്? വിശദാംശങ്ങളും അനുപാതവും, ഷേഡിംഗ്, അല്ലെങ്കിൽ ഘടന?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तिनीहरू केमा उत्कृष्ट छन्? विवरण र अनुपात, छायांकन, वा संरचना?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دوی په څه کې غوره دي؟ تفصیل او تناسب، سیوري، یا جوړښت؟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 que eles são melhores? Detalhes e proporções, sombreamento ou composição?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ਉਹ ਸਭ ਤੋਂ ਵਧੀਆ ਕੀ ਹਨ? ਵੇਰਵੇ ਅਤੇ ਅਨੁਪਾਤ, ਰੰਗਤ, ਜਾਂ ਰਚਨਾ?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 чём они лучше всего разбираются: в детализации и пропорциях, в штриховке или в композиции?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У чему су најбољи? Детаљи и пропорције, сенчење или композиција?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Maxay ugu fiican yihiin? Faahfaahin iyo saamiga, hadh, ama halabuurka?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 qué son mejores? ¿Detalle y proporción, sombreado o composición?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Naon aranjeunna anu pangalusna dina? Rincian sareng proporsi, shading, atanapi komposisi?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 wao ni bora katika nini? Maelezo na uwiano, kivuli, au muundo?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Vad är de bäst på? Detalj och proportion, skuggning eller komposition?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Ano ang mga ito ang pinakamahusay sa? Detalye at proporsyon, pagtatabing, o komposisyon?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அவர்கள் எதில் சிறந்தவர்கள்? விவரம் மற்றும் விகிதம், நிழல் அல்லது கலவை?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พวกเขาเก่งด้านไหนมากที่สุด? รายละเอียดและสัดส่วน การแรเงา หรือการจัดองค์ประกอบ?</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 iyi oldukları konu nedir? Detay ve orantı, gölgelendirme veya kompozisyon?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У чому вони найкращі? Деталі та пропорції, затінення чи композиція?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وہ کس چیز میں بہترین ہیں؟ تفصیل اور تناسب، شیڈنگ، یا ساخت؟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Họ giỏi nhất ở điểm nào? Chi tiết và tỷ lệ, đổ bóng hay bố cục?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3662e0f7d61_0_2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3662e0f7d61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381c315d4fd_0_6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381c315d4fd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Each day you share a public progress photo you will have one less goal to write.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Each day you share a photo you have one less goal to write.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Çdo ditë që ndani një foto progresi publike, do të keni një qëllim më pak për të shkruar.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የህዝብ ሂደት ፎቶ ባጋሩ በእያንዳንዱ ቀን ለመፃፍ አንድ ያነሰ ግብ ይኖርዎታል።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كل يوم تشارك فيه صورة تقدم عامة سيكون لديك هدف أقل للكتابة.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Ամեն օր, երբ կիսվում եք հանրային առաջընթացի լուսանկարով, գրելու մեկ նպատակ պակաս կունենաք: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Cada dia que compartiu una foto pública de progrés, tindreu un objectiu menys per escriure.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每天分享一张公开的进度照片，你就会少写一个目标。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Elke dag dat u een openbare voortgangsfoto deelt, heeft u één doel minder om te schrijven.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هر روز که یک عکس پیشرفت عمومی را به اشتراک می گذارید، یک هدف کمتر برای نوشتن خواهید داشت.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Chaque jour où vous partagez une photo publique de vos progrès, vous aurez un objectif de moins à écrire.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 jedem Tag, an dem Sie ein öffentliches Fortschrittsfoto teilen, müssen Sie ein Ziel weniger aufschreiben.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દરરોજ તમે સાર્વજનિક પ્રગતિનો ફોટો શેર કરો છો, તમારી પાસે લખવાનું એક ઓછું લક્ષ્ય હશે.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प्रत्येक दिन जब आप सार्वजनिक रूप से प्रगति की तस्वीर साझा करेंगे तो आपको लिखने के लिए एक लक्ष्य कम करना होगा।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Ogni giorno in cui condividerai una foto pubblica dei tuoi progressi avrai un obiettivo in meno da scrivere.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毎日進捗状況の写真を公開するごとに、書き込む目標が 1 つ減ります。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매일 공개 진행 상황 사진을 공유하면 써야 할 목표가 하나씩 줄어듭니다.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Her roj ku hûn wêneyek pêşkeftina gelemperî parve bikin hûn ê armancek kêmtir hebe ku hûn binivîsin.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Setiap hari anda berkongsi foto kemajuan awam anda akan mempunyai kurang satu matlamat untuk menulis.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 ഒരു പൊതു പുരോഗതി ഫോട്ടോ പങ്കിടുന്ന ഓരോ ദിവസവും നിങ്ങൾക്ക് എഴുതാൻ ഒരു ലക്ഷ്യം കുറവായിരിക്കും.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प्रत्येक दिन तपाईले सार्वजनिक प्रगतिको तस्बिर साझा गर्नुहुन्छ तपाईसँग लेख्नको लागि एक कम लक्ष्य 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هره ورځ تاسو د عامه پرمختګ عکس شریک کړئ تاسو به د لیکلو لپاره لږ هدف ولرئ.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 cada dia que você compartilhar uma foto pública do seu progresso, você terá uma meta a menos para escrever.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ਹਰ ਦਿਨ ਤੁਸੀਂ ਇੱਕ ਜਨਤਕ ਪ੍ਰਗਤੀ ਦੀ ਫੋਟੋ ਸਾਂਝੀ ਕਰਦੇ ਹੋ, ਤੁਹਾਡੇ ਕੋਲ ਲਿਖਣ ਲਈ ਇੱਕ ਘੱਟ ਟੀਚਾ ਹੋਵੇਗਾ।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Каждый день, когда вы делитесь публичной фотографией своего прогресса, у вас будет на одну цель меньше.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Сваки дан када делите јавну фотографију напретка, имаћете један циљ мање за писање.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Maalin kasta oo aad wadaagto sawirka horumarka dadweynaha waxaad yeelan doontaa hal hadaf oo yar oo aad ku qorto.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Cada día que compartas una foto pública de tu progreso tendrás un objetivo menos que escribir.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Unggal dinten anjeun ngabagi poto kamajuan umum anjeun bakal gaduh tujuan anu kirang pikeun nyerat.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Kila siku unaposhiriki picha ya maendeleo ya umma utakuwa na lengo moja pungufu la kuandika.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Varje dag du delar ett offentligt framstegsfoto har du ett mål mindre att skriva.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Bawat araw na nagbabahagi ka ng isang pampublikong larawan sa pag-unlad ay magkakaroon ka ng isang mas kaunting layunin na isulat.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ஒவ்வொரு நாளும் நீங்கள் பொது முன்னேற்றப் புகைப்படத்தைப் பகிரும் போது, நீங்கள் எழுதுவதற்கு ஒரு இலக்கைக் குறைவாகக் கொண்டிருப்பீர்கள்.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ทุกๆ วันที่คุณแบ่งปันภาพความคืบหน้าต่อสาธารณะ คุณจะมีเป้าหมายที่ต้องเขียนลดลงหนึ่งเป้าหมาย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Her gün herkese açık bir ilerleme fotoğrafı paylaştığınızda, yazmanız gereken hedeflerden biri daha az olacaktır.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Кожного дня, коли ви ділитеся публічною фотографією прогресу, у вас буде на одну мету менше.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ہر روز آپ عوامی ترقی کی تصویر کا اشتراک کرتے ہیں آپ کے پاس لکھنے کا ایک کم مقصد ہوگا۔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Mỗi ngày bạn chia sẻ một bức ảnh tiến trình công khai, bạn sẽ bớt đi một mục tiêu cần viết.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3662e0f7d61_0_58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3662e0f7d61_0_5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115fec8f189_0_13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115fec8f189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8/14/2025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are going to continue shading our portrait project, beginning with an area outside the face. We are also learning about art of the Northern Renaissance in order to prepare for tomorrow’s writing assignment.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are shading outside the face. We are also learning about the Renaissance.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 do të vazhdojmë të hijezojmë projektin tonë të portretit, duke filluar me një zonë jashtë fytyrës. Po mësojmë gjithashtu për artin e Rilindjes Veriore në mënyrë që të përgatitemi për detyrën e nesërme me shkrim.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ከፊታችን ውጭ ካለው አካባቢ ጀምሮ የቁም ፕሮጀክታችንን ጥላ ማድረሱን እንቀጥላለን። ለነገው የጽሁፍ ስራ ለመዘጋጀት ስለ ሰሜናዊው ህዳሴ ጥበብም እየተማርን ነው።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سنواصل تظليل مشروعنا للبورتريه، بدءًا من منطقة خارج الوجه. كما نتعلم عن فن عصر النهضة الشمالية استعدادًا لواجب الكتابة غدًا.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Մենք պատրաստվում ենք շարունակել ստվերել մեր դիմանկարային նախագիծը՝ սկսած դեմքից դուրս գտնվող տարածքից: Մենք նաև սովորում ենք Հյուսիսային Վերածննդի արվեստի մասին, որպեսզի պատրաստվենք վաղվա գրավոր առաջադրանքին: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Continuarem ombrejant el nostre projecte de retrat, començant per una zona fora de la cara. També estem aprenent sobre l'art del Renaixement del Nord per preparar-nos per a la tasca d'escriptura de demà.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我们将继续为肖像画项目添加阴影，从脸部以外的区域开始。我们还将学习北方文艺复兴时期的艺术，为明天的写作作业做准备。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gaan verder met het schaduwen van ons portretproject, beginnend met een gebied buiten het gezicht. We leren ook over de kunst van de Noordelijke Renaissance ter voorbereiding op de schrijfopdracht van morgen.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ما قصد داریم به سایه زدن پروژه پرتره خود ادامه دهیم و از ناحیه ای خارج از صورت شروع کنیم. ما همچنین در حال یادگیری هنر رنسانس شمالی هستیم تا برای تکلیف نویسندگی فردا آماده شویم.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Nous allons continuer à ombrer notre projet de portrait, en commençant par une zone extérieure au visage. Nous étudions également l'art de la Renaissance nordique afin de préparer le devoir d'écriture de demain.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Wir werden unser Porträtprojekt weiter schattieren und dabei mit einem Bereich außerhalb des Gesichts beginnen. Außerdem lernen wir etwas über die Kunst der nördlichen Renaissance, um uns auf die Schreibaufgabe von morgen vorzubereiten.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અમે ચહેરાની બહારના વિસ્તારથી શરૂ કરીને અમારા પોટ્રેટ પ્રોજેક્ટને શેડ કરવાનું ચાલુ રાખીશું. આવતીકાલના લેખન સોંપણીની તૈયારી કરવા માટે અમે ઉત્તરીય પુનરુજ્જીવનની કળા વિશે પણ શીખી રહ્યા છીએ.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हम अपने पोर्ट्रेट प्रोजेक्ट पर छायांकन जारी रखेंगे, शुरुआत चेहरे के बाहर वाले हिस्से से करेंगे। कल के लेखन कार्य की तैयारी के लिए हम उत्तरी पुनर्जागरण काल की कला के बारे में भी सीख रहे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Continueremo a ombreggiare il nostro progetto di ritratto, iniziando da un'area esterna al volto. Stiamo anche studiando l'arte del Rinascimento nordico per prepararci al compito di scrittura di domani.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肖像画のプロジェクトでは、顔以外の部分から陰影をつけていきます。また、明日の作文課題に備えて、北方ルネサンスの美術についても学んでいます。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우리는 얼굴 바깥쪽 부분부터 시작하여 초상화 프로젝트에 계속해서 음영을 칠할 것입니다. 또한 내일의 작문 과제를 준비하기 위해 북부 르네상스 미술에 대해서도 배우고 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Em ê projeya xweya portreya siyakirinê bidomînin, bi herêmek derveyî rû dest pê bikin. Her weha em fêrî hunera Ronesansa Bakur dibin da ku ji bo karê nivîsandina sibê amade bibin.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Kami akan meneruskan teduhan projek potret kami, bermula dengan kawasan di luar muka. Kami juga belajar tentang seni Renaissance Utara untuk menyediakan tugasan penulisan esok.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മുഖത്തിന് പുറത്തുള്ള ഒരു ഭാഗത്ത് തുടങ്ങി, ഞങ്ങളുടെ പോർട്രെയ്റ്റ് പ്രോജക്‌റ്റ് ഷേഡിംഗ് തുടരാൻ പോകുന്നു. നാളത്തെ എഴുത്ത് അസൈൻമെൻ്റിനായി തയ്യാറെടുക്കുന്നതിനായി വടക്കൻ നവോത്ഥാനത്തിൻ്റെ കലയെക്കുറിച്ചും ഞങ്ങൾ പഠിക്കുന്നു.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हामी हाम्रो पोर्ट्रेट परियोजनालाई छायांकन जारी राख्नेछौं, अनुहार बाहिरको क्षेत्रबाट सुरु गर्दै। हामी भोलिको लेखन असाइनमेन्टको लागि तयारी गर्न उत्तरी पुनर्जागरणको कलाको बारेमा पनि सिकिरहेका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موږ د خپل پورټریټ پروژې سیوري ته دوام ورکوو، د مخ څخه بهر د یوې ساحې سره پیل کوو. موږ د شمالي رینانسانس هنر په اړه هم زده کوو ترڅو د سبا لیکلو دندې لپاره چمتووالی ونیسو.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Continuaremos sombreando nosso projeto de retrato, começando por uma área externa ao rosto. Também estamos aprendendo sobre a arte do Renascimento Nórdico para nos prepararmos para a tarefa de escrita de amanhã.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ਅਸੀਂ ਚਿਹਰੇ ਦੇ ਬਾਹਰਲੇ ਖੇਤਰ ਨਾਲ ਸ਼ੁਰੂ ਕਰਦੇ ਹੋਏ, ਸਾਡੇ ਪੋਰਟਰੇਟ ਪ੍ਰੋਜੈਕਟ ਨੂੰ ਸ਼ੇਡ ਕਰਨਾ ਜਾਰੀ ਰੱਖਣ ਜਾ ਰਹੇ ਹਾਂ। ਅਸੀਂ ਕੱਲ੍ਹ ਦੇ ਲਿਖਤੀ ਕਾਰਜ ਲਈ ਤਿਆਰੀ ਕਰਨ ਲਈ ਉੱਤਰੀ ਪੁਨਰਜਾਗਰਣ ਦੀ ਕਲਾ ਬਾਰੇ ਵੀ ਸਿੱਖ ਰਹੇ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Мы продолжим штриховку нашего портретного проекта, начав с области вне лица. Также мы изучим искусство Северного Возрождения, чтобы подготовиться к завтрашнему письменному заданию.</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Наставићемо да сенчимо наш пројекат портрета, почевши од подручја изван лица. Такође учимо о уметности северне ренесансе да бисмо се припремили за сутрашњи писмени задатак.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Waxaan sii wadi doonaa hadhaynta mashruucayaga sawirka, oo ka bilaabmaya meel ka baxsan wejiga. Waxaan sidoo kale baraneynaa farshaxanka Waqooyiga Renaissance si aan ugu diyaargarowno hawsha qorista ee berri.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Continuaremos sombreando nuestro proyecto de retrato, comenzando con una zona exterior del rostro. También estamos aprendiendo sobre el arte del Renacimiento nórdico para prepararnos para la tarea de escritura de mañana.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Urang bakal neruskeun shading proyék potret urang, dimimitian ku wewengkon luar beungeut. Urang ogé diajar ngeunaan seni Renaissance Kalér pikeun nyiapkeun tugas tulisan isukan.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Tutaendelea kuweka kivuli mradi wetu wa picha, tukianza na eneo nje ya uso. Pia tunajifunza kuhusu sanaa ya Renaissance ya Kaskazini ili kujiandaa kwa ajili ya kazi ya uandishi ya kesho.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 kommer att fortsätta skugga vårt porträttprojekt, med början med ett område utanför ansiktet. Vi lär oss också om konst från norra renässansen för att förbereda oss för morgondagens skrivuppgift.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Ipagpapatuloy namin ang pagtatabing sa aming portrait project, simula sa isang lugar sa labas ng mukha. Nag-aaral din kami tungkol sa sining ng Northern Renaissance upang mapaghandaan ang takdang-aralin bukas.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முகத்திற்கு வெளியே ஒரு பகுதியில் தொடங்கி, எங்கள் போர்ட்ரெய்ட் திட்டப்பணியை தொடர்ந்து நிழலிடப் போகிறோம். நாளைய எழுத்துப் பணிக்குத் தயாராவதற்காக வடக்கின் மறுமலர்ச்சிக் கலையைப் பற்றியும் கற்றுக் கொண்டிருக்கிறோம்.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เราจะลงเงาโครงงานภาพเหมือนของเราต่อไป โดยเริ่มจากบริเวณนอกใบหน้า เราจะเรียนรู้เกี่ยวกับศิลปะยุคฟื้นฟูศิลปวิทยาตอนเหนือ เพื่อเตรียมความพร้อมสำหรับงานเขียนในวันพรุ่งนี้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 projemizi, yüzün dışındaki bir alandan başlayarak gölgelendirmeye devam edeceğiz. Ayrıca, yarınki yazı ödevine hazırlanmak için Kuzey Rönesansı sanatı hakkında da bilgi ediniyoruz.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Ми продовжимо затіняти наш проект портрета, починаючи з області за межами обличчя. Ми також вивчаємо мистецтво Північного Відродження, щоб підготуватися до завтрашнього письмового завдання.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ہم اپنے پورٹریٹ پروجیکٹ کی شیڈنگ جاری رکھیں گے، جس کی شروعات چہرے کے باہر والے حصے سے ہوگی۔ ہم کل کی تحریری تفویض کی تیاری کے لیے شمالی نشاۃ ثانیہ کے فن کے بارے میں بھی سیکھ رہے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Chúng ta sẽ tiếp tục dự án tô bóng chân dung, bắt đầu từ vùng bên ngoài khuôn mặt. Chúng ta cũng đang tìm hiểu về nghệ thuật thời Phục Hưng phương Bắc để chuẩn bị cho bài tập viết ngày mai.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11497c0d5fb_0_22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11497c0d5fb_0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2bb61de5889_0_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2bb61de5889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37648af1844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37648af184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dk1"/>
                </a:solidFill>
                <a:latin typeface="Open Sans"/>
                <a:ea typeface="Open Sans"/>
                <a:cs typeface="Open Sans"/>
                <a:sym typeface="Open Sans"/>
              </a:rPr>
              <a:t>Record Art 10 translations in notes only, waiting to automatically translate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Self-portrait Calendar: Hello! Skill builders - Lightly outline portrait - First shading layer - Second shading layer &amp; Art history - Final adjustments - Last goal-setting day - Truth and Reconciliation Day - Hand in / Last in-class day for portrait - Start the depth drawing - Final day to hand in portrait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Kalendari i autoportretit: Përshëndetje! Ndërtuesit e aftësive - Portret me skicë të lehtë - Shtresa e parë e hijezimit - Shtresa e dytë e hijes dhe historia e artit - Rregullimet përfundimtare - Dita e fundit e përcaktimit të synimeve - Dita e së vërtetës dhe pajtimit - Dita e fundit në klasë për portret - Filloni vizatimin e thellë - Dita e fundit për të dorëzuar portretin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የራስ ፎቶ የቀን መቁጠሪያ፡ ሰላም! የክህሎት ግንባታ ሰሪዎች - የቁም ሥዕልን አቅልለው ይግለጹ - የመጀመሪያው የጥላ ሽፋን - ሁለተኛ የጥላ ሽፋን እና የጥበብ ታሪክ - የመጨረሻ ማስተካከያዎች - የመጨረሻው የግብ ማቀናበሪያ ቀን - እውነት እና እርቅ ቀን - ግባ / ክፍል ውስጥ ለቁም ነገር የመጨረሻ ቀን - የጥልቀቱን ሥዕል ይጀምሩ - በመጨረሻው ቀን በቁም ምስል</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تقويم رسم البورتريه الذاتي: أهلاً بكم! خبراء بناء المهارات - رسم بورتريه بخطوط عريضة - أول طبقة تظليل - ثاني طبقة تظليل وتاريخ الفن - التعديلات النهائية - آخر يوم لتحديد الأهداف - يوم الحقيقة والمصالحة - تسليم / آخر يوم في الصف للبورتريه - بدء رسم العمق - آخر يوم لتسليم البورتريه</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Ինքնադիմանկար Օրացույց. Բարև: Հմտություն կերտողներ - Թեթև ուրվագծված դիմանկար - Առաջին ստվերային շերտ - Երկրորդ ստվերային շերտ և արվեստի պատմություն - Վերջնական ճշգրտումներ - Վերջին նպատակի սահմանման օր - Ճշմարտության և հաշտեցման օր - Ձեռք բերեք / Դասարանի վերջին օրը դիմանկարի համար - Սկսեք խորը գծագրությունը - Դիմանկար հանձնելու վերջին օրը</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Calendari d'autoretrats: Hola! Creadors d'habilitats - Retrat lleugerament de contorn - Primera capa d'ombrejat - Segona capa d'ombrejat i història de l'art - Ajustaments finals - Últim dia de fixació d'objectius - Dia de la veritat i la reconciliació - Entrega / Últim dia de classe per al retrat - Començar el dibuix en profunditat - Últim dia a mà en retrat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自画像日历：你好！技能培养 - 轻轻勾勒肖像轮廓 - 第一层阴影 - 第二层阴影 &amp; 艺术史 - 最终调整 - 设定最后目标日 - 真相与和解日 - 交稿/最后上课日 - 开始深度绘画 - 交稿最后一天</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Zelfportretkalender: Hallo! Vaardigheidstrainers - Portret lichtjes omlijnen - Eerste schaduwlaag - Tweede schaduwlaag &amp; Kunstgeschiedenis - Laatste aanpassingen - Laatste dag van het stellen van doelen - Waarheids- en Verzoeningsdag - Inleveren / Laatste dag in de les voor portret - Begin met de dieptetekening - Laatste dag om portret in te leveren</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تقویم سلفی پرتره: سلام! سازندگان مهارت - پرتره با طرح کلی - اولین لایه سایه - لایه سایه دوم و تاریخچه هنر - تنظیمات نهایی - آخرین روز تعیین هدف - روز حقیقت و آشتی - دست در دست / آخرین روز کلاس برای پرتره - شروع طراحی عمیق - آخرین روز برای تحویل پرتره</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Calendrier autoportrait : Bonjour ! Développement des compétences : Contours légers du portrait ; Première couche d'ombrage ; Deuxième couche d'ombrage et Histoire de l'art ; Derniers ajustements ; Dernier jour de définition des objectifs ; Journée vérité et réconciliation ; Remise/Dernier jour de classe pour le portrait ; Début du dessin en profondeur ; Dernier jour pour remettre le portrait.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Selbstporträt-Kalender: Hallo! Fertigkeitsaufbau – Porträt leicht umreißen – Erste Schattierungsebene – Zweite Schattierungsebene &amp; Kunstgeschichte – Letzte Anpassungen – Letzter Tag zur Zielsetzung – Tag der Wahrheit und Versöhnung – Abgabe / Letzter Tag im Unterricht für das Porträt – Mit der Tiefenzeichnung beginnen – Letzter Tag zur Abgabe des Porträts</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સ્વ-પોટ્રેટ કેલેન્ડર: હેલો! કૌશલ્ય નિર્માતાઓ - હળવાશથી રૂપરેખા પોટ્રેટ - પ્રથમ શેડિંગ સ્તર - બીજું શેડિંગ સ્તર અને કલા ઇતિહાસ - અંતિમ ગોઠવણો - છેલ્લો ધ્યેય-સેટિંગ દિવસ - સત્ય અને સમાધાન દિવસ - પોટ્રેટ માટે હેન્ડ ઇન / ક્લાસમાં છેલ્લો દિવસ - ઊંડાણથી ચિત્રકામ શરૂ કરો - પોટ્રેટ હાથ ધરવાનો અંતિમ દિવસ</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सेल्फ़-पोर्ट्रेट कैलेंडर: नमस्ते! कौशल निर्माणकर्ता - पोर्ट्रेट की हल्की रूपरेखा - पहली छायांकन परत - दूसरी छायांकन परत और कला इतिहास - अंतिम समायोजन - अंतिम लक्ष्य-निर्धारण दिवस - सत्य और सुलह दिवस - पोर्ट्रेट जमा करें / पोर्ट्रेट के लिए कक्षा में अंतिम दिन - गहराई से चित्र बनाना शुरू करें - पोर्ट्रेट जमा करने का अंतिम दिन</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Calendario degli autoritratti: Ciao! Sviluppatori di abilità - Delineare leggermente il ritratto - Primo strato di ombreggiatura - Secondo strato di ombreggiatura e storia dell'arte - Ultimi aggiustamenti - Ultimo giorno di definizione degli obiettivi - Giorno della verità e della riconciliazione - Consegna / Ultimo giorno in classe per il ritratto - Iniziare il disegno in profondità - Ultimo giorno per consegnare il ritratto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自画像カレンダー: こんにちは! スキルアップ - 肖像画のアウトライン - 最初のシェーディングレイヤー - 2番目のシェーディングレイヤーと美術史 - 最終調整 - 最終目標設定日 - 真実と和解の日 - 肖像画の提出/授業最終日 - 深度描画開始 - 肖像画提出最終日</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자화상 달력: 안녕하세요! 스킬 강화 - 초상화 가볍게 윤곽 그리기 - 첫 번째 음영 레이어 - 두 번째 음영 레이어 및 미술사 - 최종 조정 - 마지막 목표 설정일 - 진실과 화해의 날 - 초상화 제출/수업 마지막 날 - 심도 드로잉 시작 - 초상화 제출 마지막 날</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Salnameya Xwe-portreyê: Merheba! Avakerên jêhatîbûnê - Portreya bi sivikî xêz dike - Yekemîn qata siyarkirinê - Qada şemitandinê ya duyemîn &amp; Dîroka hunerê - Guherandinên dawî - Roja dawîn a danîna armancê - Roja Rastî û Lihevhatinê - Destê xwe didin / Roja paşîn a di polê de ji bo portreyê - Dest bi xêzkirina kûrahiyê bikin - Roja dawî ku hûn portreyê bidin dest pê kirin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Kalendar Potret diri: Hello! Pembina kemahiran - Gariskan potret ringan - Lapisan lorekan pertama - Lapisan lorekan kedua &amp; Sejarah seni - Pelarasan akhir - Hari penetapan matlamat terakhir - Hari Kebenaran dan Rekonsiliasi - Serah terima / Hari terakhir dalam kelas untuk potret - Mulakan lukisan mendalam - Hari terakhir untuk serahkan potret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സ്വയം പോർട്രെയ്റ്റ് കലണ്ടർ: ഹലോ! സ്‌കിൽ ബിൽഡർമാർ - ലഘുവായി ഔട്ട്‌ലൈൻ പോർട്രെയ്‌റ്റ് - ആദ്യ ഷേഡിംഗ് ലെയർ - രണ്ടാമത്തെ ഷേഡിംഗ് ലെയറും ആർട്ട് ഹിസ്റ്ററിയും - അന്തിമ ക്രമീകരണങ്ങൾ - അവസാന ലക്ഷ്യം നിർണയിക്കുന്ന ദിവസം - സത്യവും അനുരഞ്ജനവും ദിനം - പോർട്രെയ്‌റ്റിനായി ഹാൻഡ് ഇൻ / അവസാനത്തെ ക്ലാസ് ദിവസം - ഡെപ്ത് ഡ്രോയിംഗ് ആരംഭിക്കുക - അവസാന ദിവസം പോർട്രെയ്‌റ്റ് കൈമാറുക</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सेल्फ-पोर्ट्रेट क्यालेन्डर: नमस्कार! कौशल निर्माणकर्ताहरू - हल्का रूपरेखा पोर्ट्रेट - पहिलो छायांकन तह - दोस्रो छायांकन तह र कला इतिहास - अन्तिम समायोजनहरू - अन्तिम लक्ष्य सेटिङ दिन - सत्य र मेलमिलाप दिन - हातमा / पोर्ट्रेटको लागि अन्तिम कक्षाको दिन - गहिरो रेखाचित्र सुरु गर्नुहोस् - पोर्ट्रेटमा हात पार्ने अन्तिम दिन</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د ځان انځور کیلنڈر: سلام! د مهارت جوړونکي - په روښانه ډول د انځورګرۍ انځور - لومړی سیډینګ پرت - دوهم سیډینګ پرت او د هنر تاریخ - وروستی سمونونه - د هدف ټاکلو وروستۍ ورځ - د حقیقت او پخلاینې ورځ - د پورټریټ لپاره لاس په لاس / په ټولګي کې وروستۍ ورځ - د ژورې نقاشۍ پیل کول - د پورټریټ د لاس ته راوړلو وروستۍ ورځ</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Calendário de Autorretrato: Olá! Desenvolvedores de habilidades - Contorno leve do retrato - Primeira camada de sombreamento - Segunda camada de sombreamento e História da Arte - Ajustes finais - Último dia de definição de metas - Dia da Verdade e Reconciliação - Entrega / Último dia de aula para o retrato - Início do desenho em profundidade - Último dia para entrega do retrato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ਸਵੈ-ਪੋਰਟਰੇਟ ਕੈਲੰਡਰ: ਹੈਲੋ! ਹੁਨਰ ਨਿਰਮਾਤਾ - ਹਲਕੀ ਰੂਪਰੇਖਾ ਪੋਰਟਰੇਟ - ਪਹਿਲੀ ਸ਼ੇਡਿੰਗ ਲੇਅਰ - ਦੂਜੀ ਸ਼ੇਡਿੰਗ ਲੇਅਰ ਅਤੇ ਕਲਾ ਇਤਿਹਾਸ - ਅੰਤਮ ਸਮਾਯੋਜਨ - ਆਖਰੀ ਟੀਚਾ ਨਿਰਧਾਰਤ ਕਰਨ ਵਾਲਾ ਦਿਨ - ਸੱਚ ਅਤੇ ਸੁਲ੍ਹਾ ਦਿਵਸ - ਪੋਰਟਰੇਟ ਲਈ ਹੈਂਡ ਇਨ / ਕਲਾਸ ਵਿੱਚ ਆਖਰੀ ਦਿਨ - ਡੂੰਘਾਈ ਨਾਲ ਡਰਾਇੰਗ ਸ਼ੁਰੂ ਕਰੋ - ਪੋਰਟਰੇਟ ਨੂੰ ਸੌਂਪਣ ਦਾ ਅੰਤਮ ਦਿਨ</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Календарь автопортретов: Привет! Развивающие навыки — Легкий контур портрета — Первый слой теней — Второй слой теней и история искусства — Финальная корректировка — Последний день постановки целей — День истины и примирения — Сдача/Последний день занятий по портрету — Начало прорисовки глубины — Последний день сдачи портрета</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Календар аутопортрета: Здраво! Креатори вештина - Лагани обрис портрета - Први слој сенчења - Други слој сенчења и историја уметности - Коначна прилагођавања - Последњи дан постављања циљева - Дан истине и помирења - Предајте / Последњи дан у разреду за портрет - Започните цртање дубине - Последњи дан за предају портрета</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Jadwalka sawir-qaadista: Hello! Xirfad-dhisayaasha - Si khafiif ah u sharrax sawirka - Lakabka hadhka koowaad - lakabka hadhaynta labaad &amp; taariikhda farshaxanka - hagaajinta ugu dambaysa - Maalinta dejinta yoolka u dambaysa - Maalinta runta iyo dib u heshiisiinta - Soo gelinta / maalinta ugu dambaysa ee sawirka - Bilow sawirka qoto dheer - Maalinta ugu dambeysa ee gacanta sawirka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Calendario de autorretratos: ¡Hola! Desarrollo de habilidades: Delinear ligeramente el retrato - Primera capa de sombreado - Segunda capa de sombreado e Historia del Arte - Ajustes finales - Último día de definición de objetivos - Día de la Verdad y la Reconciliación - Entrega/Último día de clase para el retrato - Comenzar el dibujo de profundidad - Último día para entregar el retrato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Kalénder potret diri: Halo! Pembina kaahlian - Enteng outline potret - Lapisan shading munggaran - Lapisan shading kadua &amp; Sajarah seni - pangaluyuan final - Poé netepkeun tujuan panungtungan - Poé Kaleresan jeung Rekonsiliasi - Pangiriman / Poé panungtungan di kelas pikeun potret - Mimitian gambar jero - Poé ahir pikeun leungeun dina potrét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Kalenda ya picha ya kibinafsi: Hujambo! Wajenzi wa ujuzi - Taswira nyepesi - Safu ya kwanza ya kivuli - Safu ya pili ya kivuli &amp; Historia ya Sanaa - Marekebisho ya mwisho - Siku ya mwisho ya kuweka malengo - Siku ya Ukweli na Maridhiano - Shirikiana / Siku ya mwisho ya darasa kwa picha - Anza kuchora kwa kina - Siku ya mwisho ya kukabidhi picha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Självporträttskalender: Hej! Färdighetsbyggare - Lätt konturer porträtt - Första skuggskiktet - Andra skuggskiktet &amp; Konsthistoria - Slutliga justeringar - Sista målsättningsdagen - Sannings- och försoningsdagen - Lämna in / Sista dagen i klassen för porträtt - Börja djupritningen - Sista dagen att lämna in porträtt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Self-portrait Calendar: Hello! Mga tagabuo ng kasanayan - Bahagyang outline portrait - Unang shading layer - Pangalawang shading layer at Art history - Mga huling pagsasaayos - Huling araw ng pagtatakda ng layunin - Araw ng Katotohanan at Pagkakasundo - Hand in / Huling in-class na araw para sa portrait - Simulan ang depth drawing - Huling araw sa hand in portrait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சுய உருவப்பட காலண்டர்: வணக்கம்! ஸ்கில் பில்டர்ஸ் - லேசாக அவுட்லைன் போர்ட்ரெய்ட் - முதல் ஷேடிங் லேயர் - இரண்டாவது ஷேடிங் லேயர் &amp; ஆர்ட் ஹிஸ்டரி - இறுதி சரிசெய்தல் - கடைசி இலக்கை நிர்ணயிக்கும் நாள் - உண்மை மற்றும் நல்லிணக்க நாள் - போர்ட்ரெய்ட் / கடைசி வகுப்பில் உள்ள நாள் - ஓவியம் வரையத் தொடங்கு - இறுதி நாள் போர்ட்ரெய்ட்</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ปฏิทินวาดภาพเหมือนตนเอง: สวัสดี! ฝึกทักษะ - ร่างภาพเหมือนอย่างเบามือ - เลเยอร์แรเงาชั้นแรก - เลเยอร์แรเงาชั้นที่สอง &amp; ประวัติศิลปะ - ปรับแต่งขั้นสุดท้าย - วันกำหนดเป้าหมายสุดท้าย - วันแห่งความจริงและการปรองดอง - ส่งงาน / วันสุดท้ายในชั้นเรียนสำหรับการวาดภาพเหมือน - เริ่มวาดภาพความลึก - วันสุดท้ายสำหรับการส่งภาพเหมือน</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Otoportre Takvimi: Merhaba! Beceri geliştiriciler - Portrenin hafif ana hatlarını çizin - İlk gölgelendirme katmanı - İkinci gölgelendirme katmanı ve Sanat tarihi - Son ayarlamalar - Son hedef belirleme günü - Hakikat ve Uzlaşma Günü - Portre için teslim / Sınıftaki son gün - Derinlemesine çizime başlayın - Portreyi teslim etmek için son gün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Календар автопортретів: Привіт! Розвиток навичок - Легкий контур портрета - Перший шар затінення - Другий шар затінення та історія мистецтва - Остаточні коригування - Останній день встановлення цілей - День правди та примирення - Здача / Останній день у класі для портрета - Початок глибокого малювання - Останній день здачі портрета</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سیلف پورٹریٹ کیلنڈر: ہیلو! ہنر بنانے والے - ہلکے سے آؤٹ لائن پورٹریٹ - پہلی شیڈنگ پرت - دوسری شیڈنگ پرت اور آرٹ کی تاریخ - حتمی ایڈجسٹمنٹس - آخری مقصد طے کرنے کا دن - سچائی اور مصالحت کا دن - پورٹریٹ کے لئے ہینڈ ان / کلاس میں آخری دن - گہرائی سے ڈرائنگ شروع کریں - پورٹریٹ دینے کا آخری دن</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Lịch tự họa: Xin chào! Những người xây dựng kỹ năng - Phác thảo nhẹ chân dung - Lớp tô bóng đầu tiên - Lớp tô bóng thứ hai &amp; Lịch sử nghệ thuật - Điều chỉnh cuối cùng - Ngày đặt mục tiêu cuối cùng - Ngày Sự thật và Hòa giải - Nộp/Ngày cuối cùng trong lớp học để vẽ chân dung - Bắt đầu vẽ chiều sâu - Ngày cuối cùng để nộp chân dung</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37648af1844_0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37648af1844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dk1"/>
                </a:solidFill>
                <a:latin typeface="Open Sans"/>
                <a:ea typeface="Open Sans"/>
                <a:cs typeface="Open Sans"/>
                <a:sym typeface="Open Sans"/>
              </a:rPr>
              <a:t>Record Art 10 translations in notes only, waiting to automatically translate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skill building - light outline - first layer - second layer - adjustment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ndërtimi i aftësive - skica e lehtë - shtresa e parë - shtresa e dytë - rregullimi</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የክህሎት ግንባታ - የብርሃን ንድፍ - የመጀመሪያው ንብርብር - ሁለተኛ ንብርብር - ማስተካከያ</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بناء المهارات - مخطط الضوء - الطبقة الأولى - الطبقة الثانية - التعديل</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հմտությունների ձևավորում - լույսի ուրվագիծ - առաջին շերտ - երկրորդ շերտ - ճշգրտում</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desenvolupament d'habilitats - contorn lleuger - primera capa - segona capa - ajust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技能培养 - 浅轮廓 - 第一层 - 第二层 - 调整</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vaardigheidsopbouw - lichte schets - eerste laag - tweede laag - aanpassing</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ساخت مهارت - طرح کلی نور - لایه اول - لایه دوم - تنظیم</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développement des compétences - contour lumineux - première couche - deuxième couche - ajustement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Kompetenzaufbau – Lichtumriss – erste Schicht – zweite Schicht – Anpassung</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કૌશલ્ય નિર્માણ - પ્રકાશ રૂપરેખા - પ્રથમ સ્તર - બીજું સ્તર - ગોઠવણ</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कौशल निर्माण - प्रकाश रूपरेखा - पहली परत - दूसरी परत - समायोजन</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sviluppo delle competenze - contorno leggero - primo strato - secondo strato - regolazione</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スキル構築 - 軽いアウトライン - 最初のレイヤー - 2 番目のレイヤー - 調整</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스킬 구축 - 가벼운 윤곽선 - 첫 번째 레이어 - 두 번째 레이어 - 조정</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avakirina jêhatîbûnê - nexşeya ronahiyê - qata yekem - qata duyemîn - verastkirin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pembinaan kemahiran - garis besar cahaya - lapisan pertama - lapisan kedua - pelarasan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നൈപുണ്യ നിർമ്മാണം - ലൈറ്റ് ഔട്ട്‌ലൈൻ - ആദ്യ പാളി - രണ്ടാമത്തെ പാളി - ക്രമീകരണം</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कौशल निर्माण - प्रकाश रूपरेखा - पहिलो तह - दोस्रो तह - समायोजन</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د مهارت جوړول - د رڼا خاکه - لومړی پرت - دوهم پرت - سمون</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desenvolvimento de habilidades - contorno claro - primeira camada - segunda camada - ajuste</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ਹੁਨਰ ਨਿਰਮਾਣ - ਰੋਸ਼ਨੀ ਦੀ ਰੂਪਰੇਖਾ - ਪਹਿਲੀ ਪਰਤ - ਦੂਜੀ ਪਰਤ - ਵਿਵਸਥਾ</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развитие навыков - легкий контур - первый слой - второй слой - корректировка</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изградња вештина - светлосни обрис - први слој - други слој - подешавање</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dhisidda xirfad - dulmar iftiin - lakabka koowaad - lakabka labaad - hagaajinta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desarrollo de habilidades - contorno ligero - primera capa - segunda capa - ajuste</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wangunan skill - outline lampu - lapisan kahiji - lapisan kadua - adjustment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jengo la ujuzi - muhtasari wa mwanga - safu ya kwanza - safu ya pili - marekebisho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färdighetsbyggande - ljuskontur - första lagret - andra lagret - justering</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pagbuo ng kasanayan - light outline - unang layer - pangalawang layer - pagsasaayos</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திறன் கட்டிடம் - ஒளி அவுட்லைன் - முதல் அடுக்கு - இரண்டாவது அடுக்கு - சரிசெய்தல்</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การสร้างทักษะ - โครงร่างแสง - ชั้นแรก - ชั้นที่สอง - การปรับแต่ง</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beceri geliştirme - hafif ana hat - ilk katman - ikinci katman - ayarlama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формування навичок - легкий контур - перший шар - другий шар - коригування</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مہارت کی تعمیر - روشنی کا خاکہ - پہلی پرت - دوسری پرت - ایڈجسٹمنٹ</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xây dựng kỹ năng - phác thảo nhẹ - lớp đầu tiên - lớp thứ hai - điều chỉnh</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25a696209d0_0_97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25a696209d0_0_9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Evaluation for the portrait project: Proportion and detail: Shapes, sizes, and contour. Shading technique: Deep black colours, smooth, blending. Composition: Complete, full, finished, and balanced.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Vlerësimi për projektin e portretit: Proporcioni dhe detajet: Format, madhësitë dhe konturet. Teknika e hijezimit: Ngjyra të zeza të thella, të lëmuara, të përziera. Përbërja: E plotë, e plotë, e përfunduar dhe e balancuar.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የቁም ፕሮጀክቱ ግምገማ፡- መጠንና ዝርዝር፡ ቅርጾች፣ መጠኖች እና ኮንቱር። የጥላ ቴክኒክ: ጥልቅ ጥቁር ቀለሞች, ለስላሳ, ቅልቅል. ቅንብር፡ ሙሉ፣ ሙሉ፣ የተጠናቀቀ እና ሚዛናዊ።</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مشروع البورتريه: النسب والتفاصيل: الأشكال والأحجام والخطوط الخارجية. تقنية التظليل: ألوان سوداء داكنة، ناعمة، متداخلة. التكوين: كامل، مكتمل، متقن، ومتوازن.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Գնահատում դիմանկարային նախագծի համար. Համամասնություն և դետալ. Ձևեր, չափեր և եզրագիծ: Ստվերավորման տեխնիկա. Խորը սև գույներ, հարթ, միաձուլվող: Կազմը՝ ամբողջական, ամբողջական, ավարտված և հավասարակշռված: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Avaluació del projecte de retrat: Proporció i detall: Formes, mides i contorn. Tècnica d'ombrejat: colors negres profunds, suaus, barrejats. Composició: Complet, ple, acabat i equilibrat.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肖像画项目评估：比例与细节：形状、大小和轮廓。阴影技法：深黑色，平滑，融合。构图：完整、饱满、精致、平衡。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Evaluatie van het portretproject: Proportie en detail: vormen, maten en contouren. Schaduwtechniek: diepzwarte kleuren, vloeiend, blendend. Compositie: compleet, vol, afgewerkt en evenwichtig.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پروژه پرتره: تناسب و جزئیات: شکل ها، اندازه ها و کانتور. تکنیک سایه‌زنی: رنگ‌های سیاه عمیق، صاف، ترکیبی. ترکیب: کامل، کامل، تمام شده و متعادل.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Évaluation du projet de portrait : Proportions et détails : formes, tailles et contours. Technique d’ombrage : couleurs noires profondes, lisses, fondues. Composition : complète, pleine, finie et équilibrée.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Bewertung für das Porträtprojekt: Proportionen und Details: Formen, Größen und Konturen. Schattierungstechnik: Tiefschwarze Farben, glatt, verschmelzend. Komposition: Vollständig, umfassend, fertig und ausgewogen.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પોટ્રેટ પ્રોજેક્ટ માટે મૂલ્યાંકન: પ્રમાણ અને વિગત: આકારો, કદ અને સમોચ્ચ. શેડિંગ તકનીક: ઠંડા કાળા રંગો, સરળ, સંમિશ્રણ. રચના: સંપૂર્ણ, પૂર્ણ, સમાપ્ત અને સંતુલિત.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चित्र परियोजना के लिए मूल्यांकन: अनुपात और विवरण: आकृतियाँ, माप और रूपरेखा। छायांकन तकनीक: गहरे काले रंग, चिकने, मिश्रित। रचना: पूर्ण, परिपूर्ण, पूर्ण और संतुलित।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Valutazione per il progetto del ritratto: Proporzioni e dettagli: Forme, dimensioni e contorno. Tecnica di ombreggiatura: Colori neri intensi, uniformi, sfumati. Composizione: Completa, piena, rifinita ed equilibrata.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肖像画プロジェクトの評価：プロポーションとディテール：形、サイズ、輪郭。陰影技法：深みのある黒、滑らかで溶け合う色。構図：完成度が高く、豊かで、完成度が高く、バランスが取れている。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초상화 프로젝트 평가: 비율 및 세부 묘사: 모양, 크기, 윤곽. 음영 기법: 진한 검은색, 매끄럽고 혼합. 구성: 완벽하고, 풍성하고, 완성되었으며, 균형 잡혀 있음.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ji bo projeya portreyê: Rêje û hûrgulî: Şêwe, mezinahî, û rêgez. Teknîka şidandinê: Rengên reş ên kûr, nerm, tevlihev. Pêkhatin: Temam, tije, qedandî û hevseng.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Penilaian untuk projek potret: Perkadaran dan perincian: Bentuk, saiz dan kontur. Teknik teduhan: Warna hitam pekat, licin, sebati. Komposisi: Lengkap, penuh, siap dan seimbang.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പോർട്രെയിറ്റ് പ്രോജക്റ്റിനായുള്ള മൂല്യനിർണ്ണയം: അനുപാതവും വിശദാംശങ്ങളും: ആകൃതികൾ, വലുപ്പങ്ങൾ, കോണ്ടൂർ. ഷേഡിംഗ് ടെക്നിക്: കടും കറുപ്പ് നിറങ്ങൾ, മിനുസമാർന്ന, മിശ്രണം. രചന: പൂർണ്ണവും പൂർണ്ണവും പൂർത്തിയായതും സമതുലിതമായതും.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पोर्ट्रेट परियोजनाको लागि मूल्याङ्कन: अनुपात र विवरण: आकार, आकार, र समोच्च। छायांकन प्रविधि: गहिरो कालो रंग, चिल्लो, मिश्रण। रचना: पूर्ण, पूर्ण, समाप्त, र सन्तुलित।</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پورټریټ پروژې ارزونه: تناسب او توضیحات: شکلونه، اندازې، او کنټور. د سیوري کولو تخنیک: ژور تور رنګونه، نرم، مخلوط. ترکیب: بشپړ، بشپړ، بشپړ او متوازن.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para o projeto de retrato: Proporção e detalhes: Formas, tamanhos e contornos. Técnica de sombreamento: Cores pretas profundas, suaves e mescladas. Composição: Completa, plena, acabada e equilibrada.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ਪੋਰਟਰੇਟ ਪ੍ਰੋਜੈਕਟ ਲਈ ਮੁਲਾਂਕਣ: ਅਨੁਪਾਤ ਅਤੇ ਵੇਰਵੇ: ਆਕਾਰ, ਆਕਾਰ ਅਤੇ ਸਮਰੂਪ। ਸ਼ੇਡਿੰਗ ਤਕਨੀਕ: ਡੂੰਘੇ ਕਾਲੇ ਰੰਗ, ਨਿਰਵਿਘਨ, ਮਿਸ਼ਰਣ। ਰਚਨਾ: ਸੰਪੂਰਨ, ਸੰਪੂਰਨ, ਮੁਕੰਮਲ ਅਤੇ ਸੰਤੁਲਿਤ।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Оценка портретного проекта: Пропорции и детализация: формы, размеры и контуры. Техника штриховки: насыщенные чёрные цвета, плавные переходы. Композиция: целостная, полная, завершённая и сбалансированная.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Евалуација за пројекат портрета: Пропорције и детаљи: Облици, величине и контуре. Техника сенчења: Дубоке црне боје, глатке, мешање. Композиција: Комплетна, пуна, готова и избалансирана.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mashruuca sawirka: Saamiga iyo faahfaahinta: Qaababka, cabbirrada, iyo kontoorka. Farsamada hadhka: Midab madow oo qoto dheer, siman, isku dhafan. Halabuurka: Dhammaystir, buuxa, dhammaystiran, oo dheellitiran.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Evaluación del proyecto de retrato: Proporción y detalle: Formas, tamaños y contornos. Técnica de sombreado: Negro intenso, suave y difuminado. Composición: Completa, plena, acabada y equilibrada.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Evaluasi pikeun proyék potret: Proporsi sareng detil: Bentuk, ukuran, sareng kontur. Téhnik shading: kelir hideung jero, lemes, blending. Komposisi: Lengkep, lengkep, réngsé, sareng saimbang.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Tathmini ya mradi wa picha: Uwiano na undani: Maumbo, ukubwa, na contour. Mbinu ya kivuli: Rangi nyeusi za kina, laini, zinazochanganya. Muundo: Kamili, kamili, imekamilika, na yenye usawa.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Utvärdering för porträttprojektet: Proportion och detalj: Former, storlekar och konturer. Skuggningsteknik: Djupsorta färger, slät, blandad. Komposition: Komplett, full, färdig och balanserad.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Pagsusuri para sa portrait na proyekto: Proporsyon at detalye: Mga hugis, sukat, at tabas. Pamamaraan ng pagtatabing: Malalim na itim na kulay, makinis, pinaghalong. Komposisyon: Kumpleto, buo, tapos, at balanse.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உருவப்படத் திட்டத்திற்கான மதிப்பீடு: விகிதம் மற்றும் விவரம்: வடிவங்கள், அளவுகள் மற்றும் விளிம்பு. நிழல் நுட்பம்: அடர் கருப்பு நிறங்கள், மென்மையான, கலவை. கலவை: முழுமையான, முழுமையான, முடிக்கப்பட்ட மற்றும் சமச்சீர்.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การประเมินผลสำหรับโครงการภาพเหมือน: สัดส่วนและรายละเอียด: รูปทรง ขนาด และเส้นขอบ เทคนิคการแรเงา: สีดำเข้ม เรียบเนียน กลมกลืน องค์ประกอบ: สมบูรณ์ เต็มอิ่ม เสร็จสมบูรณ์ และสมดุล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 projesi için değerlendirme: Oran ve detay: Şekiller, boyutlar ve kontur. Gölgeleme tekniği: Koyu siyah renkler, pürüzsüz, harmanlama. Kompozisyon: Tamamlanmış, tam, tamamlanmış ve dengeli.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проекту портрета: Пропорції та деталізація: форми, розміри та контур. Техніка затінення: глибокі чорні кольори, згладжування, змішування. Склад: Повний, повний, завершений і збалансований.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پورٹریٹ پروجیکٹ کے لیے تشخیص: تناسب اور تفصیل: شکلیں، سائز، اور سموچ۔ شیڈنگ کی تکنیک: گہرے سیاہ رنگ، ہموار، ملاوٹ۔ ساخت: مکمل، مکمل، ختم، اور متوازن۔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cho dự án chân dung: Tỷ lệ và chi tiết: Hình dạng, kích thước và đường nét. Kỹ thuật đổ bóng: Màu đen đậm, mượt mà, hòa quyện. Bố cục: Hoàn chỉnh, đầy đặn, hoàn thiện và cân đối.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115fec8f189_0_11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115fec8f189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25a696209d0_0_56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25a696209d0_0_5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Hand in your backgrounds to the Google Classroom! For a great drawing, make sure your photo is an original file and not a screenshot.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Hand in your backgrounds to the Google Classroom!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Jepni prejardhjen tuaj në Google Classroom! Për një vizatim të mrekullueshëm, sigurohuni që fotografia juaj të jetë një skedar origjinal dhe jo një pamje ekrani.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ዳራዎን ለጉግል ክፍል አስረክቡ! ለትልቅ ስዕል ፎቶዎ የመጀመሪያ ፋይል እንጂ ቅጽበታዊ ገጽ እይታ አለመሆኑን ያረጋግጡ።</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سلّم خلفياتك إلى Google Classroom! للحصول على رسم رائع، تأكد من أن الصورة أصلية وليست لقطة شاشة.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Ձեր նախապատմությունը փոխանցեք Google Classroom-ին: Հիանալի նկարչության համար համոզվեք, որ ձեր լուսանկարը բնօրինակ ֆայլ է և ոչ թե սքրինշոթ: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Entrega els teus antecedents a Google Classroom! Per obtenir un dibuix fantàstic, assegureu-vos que la vostra foto sigui un fitxer original i no una captura de pantalla.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把你的背景作品提交到 Google 课堂吧！为了画出优秀的作品，请确保你的照片是原始文件，而不是截图。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Lever je achtergronden in bij Google Classroom! Voor een mooie tekening is het belangrijk dat je foto een origineel bestand is en geen screenshot.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پس زمینه خود را به Google Classroom تحویل دهید! برای یک طراحی عالی، مطمئن شوید که عکس شما یک فایل اصلی است و نه یک اسکرین شات.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Remettez vos arrière-plans à Google Classroom ! Pour un dessin réussi, assurez-vous que votre photo est un fichier original et non une capture d'écran.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Geben Sie Ihre Hintergründe im Google Classroom ab! Für eine tolle Zeichnung achten Sie darauf, dass Ihr Foto eine Originaldatei und kein Screenshot ist.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Google વર્ગખંડમાં તમારા બેકગ્રાઉન્ડમાં હાથ આપો! ઉત્તમ ડ્રોઇંગ માટે, ખાતરી કરો કે તમારો ફોટો મૂળ ફાઇલ છે અને સ્ક્રીનશૉટ નથી.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अपनी पृष्ठभूमि Google क्लासरूम को सौंपें! एक बेहतरीन चित्र बनाने के लिए, सुनिश्चित करें कि आपकी तस्वीर एक मूल फ़ाइल हो, स्क्रीनशॉट नहीं।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Invia i tuoi sfondi a Google Classroom! Per un disegno di qualità, assicurati che la foto sia un file originale e non uno screenshot.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背景をGoogle Classroomに提出してください！素晴らしい作品にするために、写真はスクリーンショットではなく、オリジナルのファイルを使用してください。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Google Classroom에 배경을 제출하세요! 멋진 그림을 위해 스크린샷이 아닌 원본 파일을 사용하세요.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Paşnavên xwe bidin dersa Google! Ji bo nexşeyek mezin, pê ewle bine ku wêneya we pelek orjînal e û ne dîmenek 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Serahkan latar belakang anda ke Bilik Darjah Google! Untuk lukisan yang hebat, pastikan foto anda ialah fail asal dan bukan tangkapan skrin.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Google ക്ലാസ്റൂമിലേക്ക് നിങ്ങളുടെ പശ്ചാത്തലങ്ങൾ കൈമാറുക! ഒരു മികച്ച ഡ്രോയിംഗിനായി, നിങ്ങളുടെ ഫോട്ടോ യഥാർത്ഥ ഫയലാണെന്നും സ്ക്രീൻഷോട്ടല്ലെന്നും ഉറപ്പാക്കുക.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गुगल क्लासरूममा आफ्नो पृष्ठभूमिमा हात दिनुहोस्! उत्कृष्ट रेखाचित्रको लागि, निश्चित गर्नुहोस् कि तपाईंको फोटो मूल फाइल हो र स्क्रिनसट होइन।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خپل شالید د ګوګل ټولګي ته وسپارئ! د عالي نقاشۍ لپاره ، ډاډ ترلاسه کړئ چې ستاسو عکس اصلي فایل دی نه سکرین شاټ.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Entregue seus planos de fundo para o Google Sala de Aula! Para um desenho incrível, certifique-se de que sua foto seja um arquivo original e não uma captura de tela.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ਗੂਗਲ ਕਲਾਸਰੂਮ ਨੂੰ ਆਪਣੇ ਪਿਛੋਕੜ ਦਿਓ! ਇੱਕ ਵਧੀਆ ਡਰਾਇੰਗ ਲਈ, ਯਕੀਨੀ ਬਣਾਓ ਕਿ ਤੁਹਾਡੀ ਫੋਟੋ ਇੱਕ ਅਸਲੀ ਫਾਈਲ ਹੈ ਨਾ ਕਿ ਇੱਕ ਸਕ੍ਰੀਨਸ਼ੌਟ।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Сдайте свои фоны в Google Classroom! Чтобы рисунок получился отличным, убедитесь, что фотография — это оригинальный файл, а не скриншот.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Предајте своје позадине у Гоогле учионицу! За одличан цртеж, уверите се да је ваша фотографија оригинална датотека, а не снимак екрана.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 dhiib taariikhdaada fasalka Google! Sawir aad u fiican, hubi in sawirkaagu yahay fayl asal ah oo aanu ahayn sawir-qaadis.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¡Envía tus fondos a Google Classroom! Para un dibujo genial, asegúrate de que tu foto sea un archivo original y no una captura de pantalla.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Serahkeun latar tukang anjeun ka Google Classroom! Pikeun gambar anu saé, pastikeun poto anjeun mangrupikeun file asli sareng sanés layar.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Wawasilishe usuli wako kwa Google Darasani! Kwa mchoro mzuri, hakikisha kuwa picha yako ni faili asili na sio picha ya skrini.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Lämna in din bakgrund till Google Classroom! För en bra ritning, se till att ditt foto är en originalfil och inte en skärmdump.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Ibigay ang iyong mga background sa Google Classroom! Para sa isang mahusay na pagguhit, siguraduhin na ang iyong larawan ay isang orihinal na file at hindi isang screenshot.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கூகுள் கிளாஸ்ரூமில் உங்கள் பின்னணியை ஒப்படைக்கவும்! சிறந்த வரைபடத்திற்கு, உங்கள் புகைப்படம் அசல் கோப்பாக இருப்பதையும் ஸ்கிரீன்ஷாட் அல்ல என்பதை உறுதிப்படுத்தவும்.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ส่งพื้นหลังของคุณไปที่ Google Classroom! เพื่อภาพวาดที่สวยงาม โปรดแน่ใจว่ารูปถ่ายของคุณเป็นไฟล์ต้นฉบับ ไม่ใช่ภาพหน้าจอ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Arka planlarınızı Google Classroom'a teslim edin! Harika bir çizim için fotoğrafınızın orijinal bir dosya olduğundan ve ekran görüntüsü olmadığından emin olun.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Додайте свої фони до Google Classroom! Щоб отримати чудовий малюнок, переконайтеся, що ваша фотографія є оригінальним файлом, а не знімком екрана.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اپنے پس منظر کو گوگل کلاس روم تک پہنچائیں! ایک بہترین ڈرائنگ کے لیے، یقینی بنائیں کہ آپ کی تصویر اصل فائل ہے نہ کہ اسکرین شاٹ۔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Hãy nộp ảnh nền cho Google Classroom! Để có một bức vẽ đẹp, hãy đảm bảo ảnh của bạn là ảnh gốc chứ không phải ảnh chụp màn hình.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25a696209d0_0_67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25a696209d0_0_6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Don’t focus on making a perfect portrait.  That is not possible. Instead, make your portrait a little better each day.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It is impossible to make a perfect portrait. Make it a little better each day.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Mos u fokusoni në krijimin e një portreti të përsosur.  Kjo nuk është e mundur. Në vend të kësaj, bëni portretin tuaj pak më të mirë çdo ditë.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ፍጹም የሆነ የቁም ሥዕል በመሥራት ላይ አታተኩር።  ያ አይቻልም። በምትኩ፣ የእርስዎን የቁም ምስል በየቀኑ ትንሽ የተሻለ ያድርጉት።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لا تُركّز على رسم بورتريه مثالي، فهذا مستحيل. بل حسّن صورتك يومًا بعد يوم.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Մի կենտրոնացեք կատարյալ դիմանկար ստեղծելու վրա։  Դա հնարավոր չէ։ Փոխարենը, օրեցօր մի փոքր ավելի լավացրեք ձեր դիմանկարը: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 us centreu a fer un retrat perfecte.  Això no és possible. En canvi, millora cada dia el teu retrat.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不要专注于拍出完美的肖像照。那是不可能的。相反，每天让你的肖像照变得更好一点。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Focus je niet op het maken van een perfect portret. Dat is onmogelijk. Verbeter je portret in plaats daarvan elke dag een beetje.</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روی ایجاد یک پرتره عالی تمرکز نکنید.  که امکان پذیر نیست. در عوض، هر روز پرتره خود را کمی بهتر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 vous concentrez pas sur la réalisation d'un portrait parfait. C'est impossible. Améliorez-le plutôt un peu plus chaque jour.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Konzentrieren Sie sich nicht darauf, ein perfektes Porträt zu machen. Das ist nicht möglich. Machen Sie Ihr Porträt stattdessen jeden Tag ein bisschen besser.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સંપૂર્ણ પોટ્રેટ બનાવવા પર ધ્યાન કેન્દ્રિત કરશો નહીં.  એ શક્ય નથી. તેના બદલે, તમારા પોટ્રેટને દરરોજ થોડું સારું બનાવો.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एक परफेक्ट पोर्ट्रेट बनाने पर ध्यान केंद्रित न करें। यह संभव नहीं है। इसके बजाय, हर दिन अपने पोर्ट्रेट को थोड़ा बेहतर बनाएँ।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Non concentrarti sul realizzare un ritratto perfetto. Non è possibile. Piuttosto, migliora il tuo ritratto ogni giorno.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完璧な肖像画を描こうと焦ってはいけません。それは不可能です。その代わりに、毎日少しずつ肖像画を良くしていきましょう。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완벽한 인물 사진을 찍는 데 집중하지 마세요. 불가능한 일이죠. 대신, 매일 조금씩 더 나은 인물 사진을 만들어 보세요.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Li ser çêkirina portreyek bêkêmasî nesekinin.  Ev ne mimkûn e. Di şûna wê de, portreya xwe her roj hinekî çêtir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Jangan fokus untuk membuat potret yang sempurna.  Itu tidak mungkin. Sebaliknya, jadikan potret anda lebih baik sedikit setiap hari.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ഒരു മികച്ച പോർട്രെയ്റ്റ് നിർമ്മിക്കുന്നതിൽ ശ്രദ്ധ കേന്ദ്രീകരിക്കരുത്.  അത് സാധ്യമല്ല. പകരം, നിങ്ങളുടെ ഛായാചിത്രം ഓരോ ദിവസവും കുറച്ചുകൂടി മികച്ചതാക്കുക.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उत्तम पोर्ट्रेट बनाउनमा ध्यान नदिनुहोस्।  त्यो सम्भव छैन। बरु, प्रत्येक दिन आफ्नो पोर्ट्रेट अलि राम्रो बनाउनुहोस्।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بشپړ انځور په جوړولو تمرکز مه کوئ.  دا ممکنه نه ده. پرځای یې، هره ورځ خپل انځور یو څه ښه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Não se concentre em fazer um retrato perfeito. Isso não é possível. Em vez disso, melhore seu retrato um pouco a cada dia.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ਇੱਕ ਸੰਪੂਰਣ ਪੋਰਟਰੇਟ ਬਣਾਉਣ 'ਤੇ ਧਿਆਨ ਨਾ ਦਿਓ।  ਇਹ ਸੰਭਵ ਨਹੀਂ ਹੈ। ਇਸ ਦੀ ਬਜਾਏ, ਹਰ ਰੋਜ਼ ਆਪਣੇ ਪੋਰਟਰੇਟ ਨੂੰ ਥੋੜ੍ਹਾ ਬਿਹਤਰ ਬਣਾਓ।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 зацикливайтесь на создании идеального портрета. Это невозможно. Вместо этого делайте свой портрет немного лучше каждый день.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Немојте се фокусирати на прављење савршеног портрета.  То није могуће. Уместо тога, сваки дан учините свој портрет мало бољим.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 diiradda saarin samaynta sawir qumman.  Taasi macquul maaha. Taa beddelkeeda, sawirkaaga ka dhig mid ka sii wanaagsan maalin kasta.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 te centres en hacer un retrato perfecto. Eso no es posible. En cambio, mejora tu retrato un poco cada día.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Ulah difokuskeun nyieun potret sampurna.  Éta henteu mungkin. Gantina, nyieun potret anjeun saeutik hadé unggal poé.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Usizingatie kutengeneza picha kamili.  Hilo haliwezekani. Badala yake, fanya picha yako iwe bora zaidi kila siku.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Fokusera inte på att göra ett perfekt porträtt.  Det är inte möjligt. Gör istället ditt porträtt lite bättre varje dag.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Huwag tumuon sa paggawa ng perpektong larawan.  Hindi pwede yun. Sa halip, pagandahin nang kaunti ang iyong larawan bawat araw.</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சரியான உருவப்படத்தை உருவாக்குவதில் கவனம் செலுத்த வேண்டாம்.  அது சாத்தியமில்லை. அதற்கு பதிலாக, ஒவ்வொரு நாளும் உங்கள் உருவப்படத்தை கொஞ்சம் சிறப்பாக மாற்றவும்.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อย่ามุ่งเน้นไปที่การถ่ายภาพบุคคลให้สมบูรณ์แบบ เพราะเป็นไปไม่ได้ จงทำให้ภาพบุคคลของคุณดีขึ้นทีละเล็กทีละน้อยในแต่ละวัน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Kusursuz bir portre çizmeye odaklanmayın. Bu mümkün değil. Bunun yerine, portrenizi her gün biraz daha güzelleştirin.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 зосереджуйтеся на створенні ідеального портрета.  Це неможливо. Натомість робіть свій портрет щодня трохи кращим.</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کامل پورٹریٹ بنانے پر توجہ نہ دیں۔  ایسا ممکن نہیں ہے۔ اس کے بجائے، ہر روز اپنے پورٹریٹ کو تھوڑا بہتر بنائیں۔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Đừng tập trung vào việc tạo ra một bức chân dung hoàn hảo. Điều đó là không thể. Thay vào đó, hãy làm cho bức chân dung của bạn đẹp hơn mỗi ngày.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25a696209d0_0_78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25a696209d0_0_7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Shade sitting at your desk, not at a light table. Otherwise, your artwork will be extremely muddy and lack detail.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Shade sitting at your desk, not at a light table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Hije ulur në tryezën tuaj, jo në një tryezë të lehtë. Përndryshe, vepra juaj e artit do të jetë jashtëzakonisht me baltë dhe do të mungojë detajet.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ጥላ በጠረጴዛዎ ላይ ተቀምጦ, በብርሃን ጠረጴዛ ላይ አይደለም. ያለበለዚያ ፣ የጥበብ ስራዎ በጣም ጭቃማ እና ዝርዝር ጉዳዮች ይጎድላቸዋል።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اجلس على مكتبك، لا على طاولة مضيئة. وإلا، ستكون أعمالك الفنية باهتة وتفتقر إلى التفاصيل.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Նստեք ձեր գրասեղանի մոտ, ոչ թե լուսավոր սեղանի մոտ: Հակառակ դեպքում, ձեր ստեղծագործությունը կլինի չափազանց ցեխոտ և զուրկ մանրամասներից: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Ombra assegut al teu escriptori, no a una taula de llum. En cas contrari, la vostra obra d'art quedarà extremadament fangosa i mancarà de detalls.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坐在书桌前进行遮光，而不是在调光台前。否则，你的作品会显得非常模糊，缺乏细节。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Schaduw zittend aan je bureau, niet aan een lichttafel. Anders wordt je kunstwerk extreem modderig en mist het details.</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پشت میزتان سایه بزنید، نه پشت میز سبک. در غیر این صورت، آثار هنری شما به شدت گل آلود و فاقد جزئیات خواهند بود.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Placez-vous à l'ombre à votre bureau, et non sur une table lumineuse. Sinon, votre œuvre sera extrêmement floue et manquera de détails.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Setzen Sie den Schatten an Ihren Schreibtisch und nicht an einen Leuchttisch. Andernfalls wird Ihr Kunstwerk extrem matschig und es fehlen Details.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શેડ તમારા ડેસ્ક પર બેઠો, પ્રકાશ ટેબલ પર નહીં. નહિંતર, તમારી આર્ટવર્ક અત્યંત કાદવવાળું હશે અને વિગતોનો અભાવ હશે.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 को अपनी मेज़ पर रखें, लाइट टेबल पर नहीं। वरना आपकी कलाकृति बेहद धुंधली और बेजान हो जाएगी।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Siediti alla scrivania, non su un tavolo luminoso. Altrimenti, il tuo lavoro sarà estremamente confuso e privo di dettagli.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シェードはライトテーブルではなく、机の上で作業しましょう。そうしないと、作品が非常にぼやけて、ディテールが欠けてしまいます。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밝은 테이블이 아닌 책상에 앉아 그늘을 찾으세요. 그렇지 않으면 작품이 너무 흐릿해지고 디테일이 부족해질 겁니다.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Siya li ser maseya we rûniştiye, ne li ser maseyek sivik. Wekî din, karê weya hunerî dê pir gemar be û hûrgulî nebe.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Teduh duduk di meja anda, bukan di meja yang terang. Jika tidak, karya seni anda akan menjadi sangat berlumpur dan kurang terperinci.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ലൈറ്റ് ടേബിളിലല്ല, നിങ്ങളുടെ മേശപ്പുറത്ത് ഇരിക്കുന്ന ഷേഡ്. അല്ലെങ്കിൽ, നിങ്ങളുടെ കലാസൃഷ്ടി അങ്ങേയറ്റം ചെളി നിറഞ്ഞതും വിശദാംശങ്ങളില്ലാത്തതുമായിരിക്കും.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छायाँ तपाईंको डेस्कमा बस्नुहोस्, हल्का टेबलमा होइन। अन्यथा, तपाईंको कलाकृति अत्यन्तै हिलो र विवरणको कमी 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سیوري ستاسو په میز کې ناست وي، نه په رڼا میز کې. که نه نو، ستاسو هنري کار به خورا خټکی او د تفصیل نشتوالی 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Fique na sombra, sentado na sua mesa, não em uma mesa de luz. Caso contrário, sua arte ficará extremamente turva e sem detalhes.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ਛਾਂ ਆਪਣੇ ਡੈਸਕ 'ਤੇ ਬੈਠੋ, ਨਾ ਕਿ ਕਿਸੇ ਲਾਈਟ ਟੇਬਲ 'ਤੇ। ਨਹੀਂ ਤਾਂ, ਤੁਹਾਡੀ ਕਲਾਕਾਰੀ ਬਹੁਤ ਚਿੱਕੜ ਵਾਲੀ ਹੋਵੇਗੀ ਅਤੇ ਵੇਰਵੇ ਦੀ ਘਾਟ ਹੋਵੇਗੀ।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Затеняйте поверхность, сидя за столом, а не за освещённым. Иначе ваши работы будут слишком размытыми и лишенными деталей.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Сенка седи за вашим столом, а не за светлим столом. У супротном, ваша уметничка дела ће бити изузетно блатна и без детаља.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Hadh fadhiya miiskaaga, ha ag fadhiisan miis khafiif ah. Haddii kale, farshaxankaagu wuxuu noqon doonaa mid dhoobo badan oo aan faahfaahin lahayn.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Siéntate en tu escritorio, no en una mesa de luz. De lo contrario, tu obra quedará borrosa y sin detalles.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Ngiuhan linggih dina méja anjeun, sanés dina méja lampu. Upami teu kitu, karya seni anjeun bakal pisan bécék sarta kurang jéntré.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Kivuli kimekaa kwenye dawati lako, sio kwenye meza nyepesi. Vinginevyo, mchoro wako utakuwa wa matope sana na hauna maelezo.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Skugga som sitter vid ditt skrivbord, inte vid ett ljusbord. Annars blir ditt konstverk extremt lerigt och saknar detaljer.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Naka-shade na nakaupo sa iyong mesa, hindi sa isang maliwanag na mesa. Kung hindi, ang iyong likhang sining ay magiging lubhang maputik at kulang sa detalye.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மேசையில் அமர்ந்திருக்கும் நிழல், லைட் டேபிளில் அல்ல. இல்லையெனில், உங்கள் கலைப்படைப்பு மிகவும் சேற்று மற்றும் விவரம் இல்லாததாக இருக்கும்.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นั่งทำงานที่โต๊ะทำงาน อย่านั่งที่โต๊ะที่มีไฟสว่าง มิฉะนั้น งานศิลปะของคุณจะดูมัวหมองและขาดรายละเอียดอย่างมาก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Gölgeyi masanızda, ışıklı bir masada değil, oturarak yapın. Aksi takdirde, sanat eseriniz son derece bulanık ve detaysız görünecektir.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Тінь сидячи за робочим столом, а не за освітленим столом. Інакше ваша робота буде дуже брудною і без деталей.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سایہ اپنی میز پر بیٹھا ہے، روشنی کی میز پر نہیں۔ بصورت دیگر، آپ کا آرٹ ورک انتہائی کیچڑ والا ہوگا اور تفصیل کی کمی ہوگی۔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Hãy ngồi ở bàn làm việc có bóng râm, thay vì ngồi ở bàn sáng. Nếu không, tác phẩm nghệ thuật của bạn sẽ rất mờ và thiếu chi tiết.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115fec8f189_0_11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115fec8f189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d991f59cd9_0_107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2d991f59cd9_0_10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you did not have a photo yesterday, open your booklet so I can check the today’s goal for today.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you didn’t get a photo yesterday, hand in today’s goal..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Nëse nuk keni pasur një foto dje, hapni broshurën tuaj që të mund të kontrolloj objektivin e sotëm për sot.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ትላንትና ፎቶ ከሌለህ የዛሬውን ግብ ለማየት እንድችል ቡክሌትህን ክፈት።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إذا لم يكن لديك صورة بالأمس، افتح كتيبك حتى أتمكن من التحقق من هدف اليوم.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Եթե երեկ լուսանկար չունեիք, բացեք ձեր գրքույկը, որպեսզի կարողանամ ստուգել այսօրվա նպատակը: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no teníeu cap foto ahir, obriu el vostre fullet perquè pugui comprovar l'objectiu d'avui.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如果您昨天没有照片，请打开您的小册子，以便我检查今天的目标。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Als je gisteren geen foto had, open dan je boekje zodat ik het doel voor vandaag kan controleren.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دیروز عکسی نداشتید، دفترچه خود را باز کنید تا بتوانم هدف امروز را برای امروز بررسی کنم.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vous n’aviez pas de photo hier, ouvrez votre livret pour que je puisse vérifier l’objectif d’aujourd’hui.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Wenn Sie gestern kein Foto hatten, öffnen Sie Ihr Heft, damit ich das heutige Ziel überprüfen kann.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 તમારી પાસે ગઈકાલે ફોટો ન હોય, તો તમારી પુસ્તિકા ખોલો જેથી હું આજનું આજનું લક્ષ્ય ચકાસી શકું.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कल आपके पास कोई फोटो नहीं थी, तो अपनी पुस्तिका खोलें ताकि मैं आज के लक्ष्य की जांच कर सकूं।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ieri non avevi una foto, apri il tuo opuscolo così posso controllare l'obiettivo di oggi.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昨日写真を撮っていなかったら、冊子を開いて今日の目標を確認させてください。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어제 사진이 없으셨다면 책자를 펴서 오늘의 목표를 확인해 보세요.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Ger duh wêneyek we tunebû, pirtûka xwe vekin da ku ez bikaribim armanca îro ya îro kontrol bikim.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Jika anda tidak mempunyai foto semalam, buka buku kecil anda supaya saya boleh menyemak matlamat hari ini untuk hari 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ഇന്നലെ നിങ്ങളുടെ പക്കൽ ഫോട്ടോ ഇല്ലെങ്കിൽ, നിങ്ങളുടെ ബുക്ക്‌ലെറ്റ് തുറക്കുക, അതുവഴി ഇന്നത്തെ ലക്ഷ്യം എനിക്ക് പരിശോധിക്കാം.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तपाईंसँग हिजो फोटो छैन भने, तपाईंको पुस्तिका खोल्नुहोस् ताकि म आजको लागि आजको लक्ष्य जाँच गर्न सकूँ।</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که تاسو پرون عکس نه درلود، خپل کتابچه خلاص کړئ ترڅو زه د نن ورځې هدف وګورم.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você não tinha foto ontem, abra seu livreto para que eu possa conferir a meta de hoje.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ਜੇਕਰ ਤੁਹਾਡੇ ਕੋਲ ਕੱਲ੍ਹ ਕੋਈ ਫੋਟੋ ਨਹੀਂ ਸੀ, ਤਾਂ ਆਪਣੀ ਕਿਤਾਬਚਾ ਖੋਲ੍ਹੋ ਤਾਂ ਜੋ ਮੈਂ ਅੱਜ ਦੇ ਲਈ ਅੱਜ ਦੇ ਟੀਚੇ ਦੀ ਜਾਂਚ ਕਰ ਸਕਾਂ।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Если вчера у вас не было фотографии, откройте ваш буклет, чтобы я мог проверить сегодняшнюю цель на сегодня.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Ако јуче нисте имали фотографију, отворите своју књижицу да могу да проверим данашњи циљ за данас.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Haddii aanad haysan sawir shalay, fur buug-yarahaaga si aan u hubiyo yoolka maanta ee maanta.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no tuviste una foto ayer, abre tu cuadernillo para que pueda verificar el objetivo de hoy.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Upami anjeun teu gaduh poto kamari, buka buklet anjeun supados kuring tiasa mariksa tujuan dinten ayeuna.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Ikiwa hukuwa na picha jana, fungua kijitabu chako ili niweze kuangalia lengo la leo la leo.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 du inte hade ett foto igår, öppna ditt häfte så att jag kan kolla dagens mål för idag.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Kung wala kang larawan kahapon, buksan ang iyong buklet para masuri ko ang layunin ngayon para sa araw na ito.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நேற்று உங்களிடம் புகைப்படம் இல்லையென்றால், உங்கள் கையேட்டைத் திறக்கவும், இதன் மூலம் இன்றைய இலக்கை என்னால் சரிபார்க்க முடியும்.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หากคุณไม่มีรูปถ่ายเมื่อวานนี้ โปรดเปิดสมุดของคุณเพื่อให้ฉันสามารถตรวจสอบเป้าหมายของวันนี้ได้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Dün fotoğrafınız yoksa lütfen kitapçığınızı açın ki bugünkü hedefinizi kontrol edebileyim.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Якщо у вас не було фотографії вчора, відкрийте свій буклет, щоб я міг перевірити сьогоднішню мету на сьогодні.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آپ کے پاس کل تصویر نہیں تھی، تو اپنا کتابچہ کھولیں تاکہ میں آج کے لیے آج کا مقصد دیکھ سکوں۔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Nếu bạn không có ảnh chụp ngày hôm qua, hãy mở tập sách ra để tôi có thể kiểm tra mục tiêu của ngày hôm nay.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f0d55f612c_0_3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f0d55f612c_0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8/14/2025</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Next class is the easiest assignment you will do this semester!</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Ora tjetër është detyra më e lehtë që do të bëni këtë semestër!</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ቀጣዩ ክፍል ይህን ሴሚስተር የምትሰራው ቀላሉ ስራ ነው!</a:t>
            </a:r>
            <a:endParaRPr sz="900">
              <a:solidFill>
                <a:schemeClr val="dk1"/>
              </a:solidFill>
              <a:latin typeface="Open Sans"/>
              <a:ea typeface="Open Sans"/>
              <a:cs typeface="Open Sans"/>
              <a:sym typeface="Open Sans"/>
            </a:endParaRPr>
          </a:p>
          <a:p>
            <a:pPr indent="0" lvl="0" marL="0" rtl="1" algn="r">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الدرس القادم هو أسهل واجب ستقوم به هذا الفصل الدراسي!</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Հաջորդ դասը ամենահեշտ առաջադրանքն է, որը դուք կկատարեք այս կիսամյակում:</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propera classe és la tasca més fàcil que fareu aquest semestre!</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下一节课是你这学期要做的最简单的作业！</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 volgende les bevat de makkelijkste opdracht die je dit semester zult maken!</a:t>
            </a:r>
            <a:endParaRPr sz="900">
              <a:solidFill>
                <a:schemeClr val="dk1"/>
              </a:solidFill>
              <a:latin typeface="Open Sans"/>
              <a:ea typeface="Open Sans"/>
              <a:cs typeface="Open Sans"/>
              <a:sym typeface="Open Sans"/>
            </a:endParaRPr>
          </a:p>
          <a:p>
            <a:pPr indent="0" lvl="0" marL="0" rtl="1" algn="r">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کلاس بعدی ساده ترین تکلیفی است که در این ترم انجام خواهید داد!</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 prochain cours est le devoir le plus simple que vous ferez ce semestre !</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Die nächste Unterrichtsstunde ist die einfachste Aufgabe, die Sie dieses Semester erledigen werden!</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આગળનો વર્ગ એ સૌથી સરળ સોંપણી છે જે તમે આ સેમેસ્ટરમાં કરશો!</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अगली कक्षा इस सेमेस्टर में आपका सबसे आसान काम होगा!</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prossima lezione è il compito più semplice che farai in questo semestre!</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次の授業は、今学期取り組む最も簡単な課題です。</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다음 수업은 이번 학기 중 가장 쉬운 과제입니다!</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Dersa paşîn peywira herî hêsan e ku hûn ê vê semesterê bikin!</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Kelas seterusnya adalah tugasan paling mudah yang anda akan lakukan pada semester ini!</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ഈ സെമസ്റ്ററിൽ നിങ്ങൾ ചെയ്യുന്ന ഏറ്റവും എളുപ്പമുള്ള അസൈൻമെൻ്റ് അടുത്ത ക്ലാസ്സാണ്!</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अर्को कक्षा सबैभन्दा सजिलो असाइनमेन्ट हो जुन तपाईंले यो सेमेस्टर गर्नुहुनेछ!</a:t>
            </a:r>
            <a:endParaRPr sz="900">
              <a:solidFill>
                <a:schemeClr val="dk1"/>
              </a:solidFill>
              <a:latin typeface="Open Sans"/>
              <a:ea typeface="Open Sans"/>
              <a:cs typeface="Open Sans"/>
              <a:sym typeface="Open Sans"/>
            </a:endParaRPr>
          </a:p>
          <a:p>
            <a:pPr indent="0" lvl="0" marL="0" rtl="1" algn="r">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راتلونکی ټولګي ترټولو اسانه دنده ده چې تاسو به دا سمستر ترسره کړئ!</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 próxima aula é a tarefa mais fácil que você fará neste semestre!</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ਅਗਲੀ ਕਲਾਸ ਸਭ ਤੋਂ ਆਸਾਨ ਅਸਾਈਨਮੈਂਟ ਹੈ ਜੋ ਤੁਸੀਂ ਇਸ ਸਮੈਸਟਰ ਵਿੱਚ ਕਰੋਗੇ!</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Следующее занятие — самое легкое задание, которое вам предстоит выполнить в этом семестре!</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Следећи час је најлакши задатак који ћете радити у овом семестру!</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Fasalka xiga waa shaqada ugu fudud ee aad samayn doonto simistarkan!</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próxima clase es la tarea más fácil que realizarás este semestre!</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Kelas salajengna mangrupikeun tugas panggampangna anu anjeun badé laksanakeun semester ieu!</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Darasa linalofuata ndilo zoezi rahisi zaidi utakalofanya muhula huu!</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Nästa lektion är den enklaste uppgiften du kommer att göra den här terminen!</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 susunod na klase ang pinakamadaling assignment na gagawin mo ngayong semestre!</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இந்த செமஸ்டரில் நீங்கள் செய்யக்கூடிய எளிதான பணி அடுத்த வகுப்பு!</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ชั้นเรียนถัดไปเป็นงานที่ง่ายที่สุดที่คุณจะทำในภาคเรียนนี้!</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Sıradaki ders bu dönem yapacağınız en kolay ödev olacak!</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Наступний урок – це найлегше завдання, яке ви будете виконувати в цьому семестрі!</a:t>
            </a:r>
            <a:endParaRPr sz="900">
              <a:solidFill>
                <a:schemeClr val="dk1"/>
              </a:solidFill>
              <a:latin typeface="Open Sans"/>
              <a:ea typeface="Open Sans"/>
              <a:cs typeface="Open Sans"/>
              <a:sym typeface="Open Sans"/>
            </a:endParaRPr>
          </a:p>
          <a:p>
            <a:pPr indent="0" lvl="0" marL="0" rtl="1" algn="r">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اگلی کلاس سب سے آسان اسائنمنٹ ہے جو آپ اس سمسٹر میں کریں گے!</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Lớp tiếp theo là bài tập dễ nhất mà bạn sẽ làm trong học kỳ này!</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25a696209d0_0_1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in two columns,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 of the Renaissance: How do you show the rebirth of humanism?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Arti i Rilindjes: Si e tregoni rilindjen e humanizmit?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የህዳሴ ጥበብ፡ የሰው ልጅን ዳግም መወለድ እንዴት ታሳያለህ?</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فن عصر النهضة: كيف تظهر نهضة الإنسانية؟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Վերածննդի արվեստ. Ինչպե՞ս եք ցույց տալիս հումանիզմի վերածնունդը: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 del Renaixement: Com mostres el renaixement de l'humanisme?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文艺复兴艺术：您如何展现人文主义的重生？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Renaissancekunst: Hoe toon je de wedergeboorte van het humanisme?</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هنر رنسانس: چگونه تولد دوباره اومانیسم را نشان می دهید؟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L'art de la Renaissance : Comment montrer la renaissance de l'humanisme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Kunst der Renaissance: Wie zeigen Sie die Wiedergeburt des Humanismus?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પુનરુજ્જીવનની આર્ટ: તમે માનવતાવાદના પુનર્જન્મને કેવી રીતે બતાવો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पुनर्जागरण की कला: आप मानवतावाद के पुनर्जन्म को कैसे दर्शाते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Arte del Rinascimento: come si rappresenta la rinascita dell'umanesimo?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ルネサンス美術：ヒューマニズムの復活をどのように表現しますか？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르네상스 예술: 인본주의의 부활을 어떻게 보여줄 것인가?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Hunera Ronesansê: Hûn ji nû ve zayîna humanîzmê çawa nîşan didin?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Seni Renaissance: Bagaimana anda menunjukkan kelahiran semula humanisme?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നവോത്ഥാന കല: മാനവികതയുടെ പുനർജന്മം നിങ്ങൾ എങ്ങനെ കാണിക്കും?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पुनर्जागरणको कला: मानवतावादको पुनर्जन्म कसरी देखाउनुहुन्छ?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رینسانس هنر: تاسو څنګه د انسانیت بیا زیږون ښکارندوی کوئ؟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Arte do Renascimento: Como você mostra o renascimento do humanismo?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ਪੁਨਰਜਾਗਰਣ ਦੀ ਕਲਾ: ਤੁਸੀਂ ਮਾਨਵਵਾਦ ਦੇ ਪੁਨਰ ਜਨਮ ਨੂੰ ਕਿਵੇਂ ਦਿਖਾਉਂਦੇ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Искусство эпохи Возрождения: как показать возрождение гуманизма?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Уметност ренесансе: Како показујете препород хуманизма?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Farshaxanka Renaissance: Sidee u muujisaa dib-u-dhalashada aadanaha?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Arte del Renacimiento: ¿Cómo mostrar el renacimiento del humanismo?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Seni Renaissance: Kumaha anjeun némbongkeun rebirth humanisme?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Sanaa ya Renaissance: Je, unaonyeshaje kuzaliwa upya kwa ubinadamu?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 of the Renaissance: Hur visar du humanismens återfödelse?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Sining ng Renaissance: Paano mo ipinakita ang muling pagsilang ng humanismo?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மறுமலர்ச்சியின் கலை: மனிதநேயத்தின் மறுபிறப்பை நீங்கள் எவ்வாறு காட்டுகிறீர்கள்?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ศิลปะแห่งยุคฟื้นฟูศิลปวิทยา: คุณจะแสดงให้เห็นถึงการกลับมาเกิดใหม่ของมนุษยนิยมได้อย่างไร?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Rönesans Sanatı: Hümanizmin yeniden doğuşunu nasıl gösteriyorsunuz?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Мистецтво Відродження: як ви показуєте відродження гуманізму?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نشاۃ ثانیہ کا فن: آپ انسان پرستی کے دوبارہ جنم کو کیسے ظاہر کرتے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Nghệ thuật thời Phục Hưng: Bạn thể hiện sự tái sinh của chủ nghĩa nhân văn như thế nào?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
        <p:nvSpPr>
          <p:cNvPr id="451" name="Google Shape;451;g25a696209d0_0_11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25a696209d0_0_135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Ancient Greek and Roman Art: Myron, Discobolus, circa 450 BCE. Unknown, Head of a Roman Patrician (Cato the Elder), 75-50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Ancient Greek and Roman 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Arti i lashtë grek dhe romak: Myron, Discobolus, rreth 450 pes. I panjohur, kreu i një patriciani romak (Cato Plaku), 75-50 pes.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የጥንት ግሪክ እና ሮማውያን ጥበብ፡- ማይሮን፣ ዲስኮቦለስ፣ በ450 ዓክልበ. ያልታወቀ፣ የሮማን ፓትሪሻን መሪ (ካቶ ሽማግሌ)፣ 75-50 ዓክልበ.</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الفن اليوناني والروماني القديم: مايرون، ديسكوبولوس، حوالي عام 450 قبل الميلاد. غير معروف، رأس أحد الباتريكيين الرومانيين (كاتو الأكبر)، 75-50 قبل الميلاد.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Հին հունական և հռոմեական արվեստ. Myron, Discobolus, մոտ 450 մ.թ.ա. Անհայտ, հռոմեական պատրիկոսի գլուխ (Կատոն Ավագ), մ.թ.ա. 75-50 թթ.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 antic grec i romà: Myron, Discobolus, cap al 450 aC. Desconegut, cap d'un patrici romà (Cato el Vell), 75-50 aC.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古希腊罗马艺术：米隆，《掷铁饼者》，约公元前450年。未知，罗马贵族（老加图）头像，公元前75-50年。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Oude Griekse en Romeinse kunst: Myron, Discobolus, circa 450 v.Chr. Onbekend, Hoofd van een Romeinse patriciër (Cato de Oudere), 75-50 v.Chr.</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هنر یونان و روم باستان: مایرون، دیسکوبولوس، حدوداً 450 پیش از میلاد. ناشناخته، سر یک پاتریسیون رومی (کاتو بزرگ)، 75-50 پ.م.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 grec et romain antique : Myron, Discobole, vers 450 av. J.-C. Inconnu, Tête de patricien romain (Caton l'Ancien), 75-50 av. J.-C.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Antike griechische und römische Kunst: Myron, Diskobolos, ca. 450 v. Chr. Unbekannt, Kopf eines römischen Patriziers (Cato der Ältere), 75–50 v. Chr.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પ્રાચીન ગ્રીક અને રોમન કલા: માયરોન, ડિસ્કોબોલસ, લગભગ 450 બીસીઇ. અજ્ઞાત, રોમન પેટ્રિશિયનના વડા (કેટો ધ એલ્ડર), 75-50 બીસીઇ.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प्राचीन यूनानी और रोमन कला: मायरोन, डिस्कोबोलस, लगभग 450 ईसा पूर्व। अज्ञात, एक रोमन पैट्रिशियन (कैटो द एल्डर) का सिर, 75-50 ईसा पूर्व।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Arte greca e romana antica: Mirone, Discobolo, circa 450 a.C. Sconosciuto, Testa di patrizio romano (Catone il Vecchio), 75-50 a.C.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古代ギリシャ・ローマ美術：ミュロン作『ディスコボロス』、紀元前450年頃。不明、ローマ貴族（大カトー）の頭部、紀元前75～50年。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고대 그리스와 로마 미술: 미론, 디스코볼루스, 기원전 450년경. 작품명 미상, 로마 귀족(대 카토)의 두상, 기원전 75-50년.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Hunera Yewnanî û Romayî ya Kevin: Myron, Discobolus, dora 450 BZ. Nenas, Serê Patrîsekî Romayî (Catoyê Pîr), 75-50 BZ.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Seni Yunani dan Rom Purba: Myron, Discobolus, sekitar 450 BCE. Tidak diketahui, Ketua Patrician Rom (Cato the Elder), 75-50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പുരാതന ഗ്രീക്ക്, റോമൻ കല: മൈറോൺ, ഡിസ്കോബോളസ്, ഏകദേശം 450 ബിസിഇ. അജ്ഞാതൻ, ഒരു റോമൻ പാട്രീഷ്യൻ്റെ തലവൻ (കാറ്റോ ദി എൽഡർ), 75-50 ബിസിഇ.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प्राचीन ग्रीक र रोमन कला: माइरोन, डिस्कोबोलस, लगभग 450 ईसा पूर्व। अज्ञात, रोमन प्याट्रिशियनको प्रमुख (क्याटो द एल्डर), 75-50 ईसा पूर्व।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لرغونی یوناني او رومن هنر: مایرون، ډیسکوبولس، شاوخوا 450 BCE. نامعلوم، د رومن پاتریشین مشر (کیټو دی ایلډر)، 75-50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Arte Grega e Romana Antiga: Míron, Discóbolo, circa 450 a.C. Desconhecido, Cabeça de um Patrício Romano (Catão, o Velho), 75-50 a.C.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ਪ੍ਰਾਚੀਨ ਯੂਨਾਨੀ ਅਤੇ ਰੋਮਨ ਕਲਾ: ਮਾਈਰਨ, ਡਿਸਕੋਬੋਲਸ, ਲਗਭਗ 450 ਈ.ਪੂ. ਅਣਜਾਣ, ਰੋਮਨ ਪੈਟ੍ਰੀਸ਼ੀਅਨ (ਕੇਟੋ ਦਿ ਐਲਡਰ) ਦਾ ਮੁਖੀ, 75-50 ਈ.ਪੂ.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Древнегреческое и римское искусство: Мирон, Дискобол, около 450 г. до н. э. Неизвестный художник, Голова римского патриция (Катон Старший), 75–50 гг. до н. э.</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Античка грчка и римска уметност: Мирон, Дискобол, око 450. п.н.е. Непознато, глава римског патриција (Катон Старији), 75-50 пне.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Farshaxankii Giriiggii hore iyo Roomaanka: Myron, Discoblus, qiyaastii 450 BC. Lama yaqaan, Madaxa Patrician Roman (Cato the Elder), 75-50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Arte griego y romano antiguo: Mirón, Discóbolo, circa 450 a. C. Desconocido, Cabeza de un patricio romano (Catón el Viejo), 75-50 a. 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Seni Yunani jeung Romawi Kuna: Myron, Discobolus, circa 450 SM. Teu dipikanyaho, Kapala Patrician Romawi (Cato the Elder), 75-50 SM.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Sanaa ya Kale ya Kigiriki na Kirumi: Myron, Discobolus, karibu 450 BCE. Haijulikani, Mkuu wa Patrician wa Kirumi (Cato Mzee), 75-50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Forntida grekisk och romersk konst: Myron, Discobolus, cirka 450 f.Kr. Okänd, chef för en romersk patricier (Cato den äldre), 75-50 fvt.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Sinaunang Griyego at Romanong Sining: Myron, Discobolus, circa 450 BCE. Hindi Kilala, Pinuno ng isang Romanong Patrician (Cato the Elder), 75-50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பண்டைய கிரேக்க மற்றும் ரோமானிய கலை: மைரான், டிஸ்கோபோலஸ், சுமார் 450 கி.மு. தெரியவில்லை, ரோமானிய பாட்ரிசியனின் தலைவர் (கேட்டோ தி எல்டர்), கிமு 75-50.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ศิลปะกรีกและโรมันโบราณ: ไมรอน ดิสโคโบลัส ประมาณ 450 ปีก่อนคริสตกาล ไม่ทราบชื่อ ศีรษะของขุนนางโรมัน (คาโตผู้อาวุโส) 75-50 ปีก่อนคริสตกาล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Antik Yunan ve Roma Sanatı: Myron, Diskobolus, yaklaşık MÖ 450. Bilinmiyor, Romalı bir Patrisyenin (Yaşlı Cato) Başı, MÖ 75-50.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Давньогрецьке та римське мистецтво: Мирон, Дискобол, близько 450 р. до н. Невідомо, голова римського патриціату (Катона Старшого), 75-50 рр. до н.</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قدیم یونانی اور رومن آرٹ: Myron، Discobolus، circa 450 BCE۔ نامعلوم، رومن پیٹریشین کا سربراہ (کیٹو دی ایلڈر)، 75-50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Nghệ thuật Hy Lạp và La Mã cổ đại: Myron, Discobolus, khoảng năm 450 TCN. Không rõ, Tượng đầu người của một quý tộc La Mã (Cato the Elder), 75-50 TCN.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p:txBody>
      </p:sp>
      <p:sp>
        <p:nvSpPr>
          <p:cNvPr id="458" name="Google Shape;458;g25a696209d0_0_13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25a696209d0_0_152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Medieval Art: Unknown, Christ Pantocrator, c. 1180-1194. Sedefkâr Mehmed Ağa, Sultan Ahmed Mosque, 1616.</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Medieval 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Arti mesjetar: E panjohur, Krishti Pantokrator, shek. 1180-1194. Sedefkâr Mehmed Ağa, Xhamia e Sulltan Ahmedit, 1616.</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የመካከለኛው ዘመን ጥበብ፡ ያልታወቀ፣ ክርስቶስ ፓንቶክራቶር፣ ሐ. 1180-1194. ሴዴፍካር መህመድ አጋ፣ ሱልጣን አህመድ መስጊድ፣ 1616</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فن العصور الوسطى: غير معروف، المسيح البانتوقراطي، ج. 1180-1194. صدفكار محمد آغا، مسجد السلطان أحمد، 1616.</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Միջնադարյան արվեստ՝ անհայտ, Քրիստոս Պանտոկրատոր, մ.թ. 1180-1194 թթ. Սեդեֆքար Մեհմեդ Աղա, Սուլթան Ահմեդ մզկիթ, 1616 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 Medieval: Desconegut, Crist Pantocràtor, c. 1180-1194. Sedefkâr Mehmed Ağa, mesquita del sultà Ahmed, 1616.</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中世纪艺术：未知，基督万能者，c。 1180-1194。 Sedefkâr Mehmed Ağa，苏丹艾哈迈德清真寺，1616 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Middeleeuwse kunst: onbekend, Christus Pantocrator, ca. 1180-1194. Sedefkâr Mehmed Ağa, Sultan Ahmed-moskee, 1616.</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هنر قرون وسطی: ناشناخته، مسیح پانتوکراتور، ق. 1180-1194. صدفکار محمد آقا، مسجد سلطان احمد، 1616م.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 médiéval : Inconnu, Christ Pantocrator, ch. 1180-1194. Sedefkâr Mehmed Ağa, Mosquée du Sultan Ahmed, 1616.</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Mittelalterliche Kunst: Unbekannt, Christus Pantokrator, ca. 1180-1194. Sedefkâr Mehmed Ağa, Sultan-Ahmed-Moschee, 1616.</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મધ્યયુગીન કલા: અજ્ઞાત, ક્રિસ્ટ પેન્ટોક્રેટર, સી. 1180-1194. સેદેફકર મહેમદ આગા, સુલતાન અહેમદ મસ્જિદ, 1616.</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मध्यकालीन कला: अज्ञात, क्राइस्ट पैंटोक्रेटर, सी. 1180-1194. सेडेफ़कार मेहमद आगा, सुल्तान अहमद मस्जिद, 1616।</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Arte medievale: sconosciuto, Cristo Pantocratore, c. 1180-1194. Sedefkâr Mehmed Ağa, Moschea del Sultano Ahmed, 1616.</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中世の芸術：不明、キリスト・パントクラトル、c. 1180年から1194年。セデフカール・メフメト・アア、スルタン・アハメッド・モスク、1616年。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중세 예술: 알 수 없음, Christ Pantocrator, c. 1180-1194. Sedefkâr Mehmed Ağa, 술탄 아흐메드 모스크, 1616년.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Hunera Serdema Navîn: Nenas, Mesîh Pantokrator, c. 1180-1194. Sedefkar Mehmed Ağa, Mizgefta Sultan Ahmed, 1616.</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Seni Abad Pertengahan: Tidak Diketahui, Christ Pantocrator, c. 1180-1194. Sedefkâr Mehmed Ağa, Masjid Sultan Ahmed, 1616.</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മധ്യകാല കല: അജ്ഞാതൻ, ക്രൈസ്റ്റ് പാൻ്റോക്രാറ്റർ, സി. 1180-1194. സെദെഫ്കാർ മെഹമ്മദ് ആഗ, സുൽത്താൻ അഹമ്മദ് മസ്ജിദ്, 1616.</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मध्यकालीन कला: अज्ञात, क्राइस्ट प्यान्टोक्रेटर, सी। ११८०-११९४। Sedefkar Mehmed Ağa, सुल्तान अहमद मस्जिद, 1616।</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منځنیو پیړیو هنر: نامعلوم، کریسټ پینټوکراټر، ج. 1180-1194. سیدفکر محمد آغا، د سلطان احمد جومات، ۱۶۱۶.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Arte Medieval: Desconhecido, Cristo Pantocrator, c. 1180-1194. Sedefkâr Mehmed Ağa, Mesquita do Sultão Ahmed, 1616.</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ਮੱਧਕਾਲੀ ਕਲਾ: ਅਣਜਾਣ, ਕ੍ਰਾਈਸਟ ਪੈਂਟੋਕ੍ਰੇਟਰ, ਸੀ. 1180-1194. ਸੇਦੇਫਕਰ ਮਹਿਮਦ ਆਗਾ, ਸੁਲਤਾਨ ਅਹਿਮਦ ਮਸਜਿਦ, 1616।</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Средневековое искусство: неизвестно, Христос Пантократор, ок. 1180-1194. Седефкар Мехмед Ага, мечеть Султана Ахмеда, 1616 год.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Средњовековна уметност: непознато, Христос Пантократор, в. 1180-1194. Седефкар Мехмед Ага, Султан Ахмедова џамија, 1616.</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Farshaxankii Dhexe: Lama yaqaan, Christ Pantocrator, c. 1180-1194. Sedefkar Mehmed Ağa, Masjidka Sultan Ahmed, 1616.</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Arte medieval: Desconocido, Cristo Pantocrátor, c. 1180-1194. Sedefkâr Mehmed Ağa, Mezquita del Sultán Ahmed, 1616.</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Seni Abad Pertengahan: Teu dipikanyaho, Kristus Pantocrator, c. 1180-1194. Sedefkâr Mehmed Ağa, Masjid Sultan Ahmed, 1616.</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Sanaa ya Zama za Kati: Haijulikani, Christ Pantocrator, c. 1180-1194. Sedefkâr Mehmed Ağa, Msikiti wa Sultan Ahmed, 1616.</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Medeltida konst: Okänd, Christ Pantocrator, ca. 1180-1194. Sedefkâr Mehmed Ağa, Sultan Ahmed-moskén, 1616.</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Medieval Art: Unknown, Christ Pantocrator, c. 1180-1194. Sedefkâr Mehmed Ağa, Sultan Ahmed Mosque, 1616.</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இடைக்கால கலை: தெரியவில்லை, கிறிஸ்ட் பான்டோக்ரேட்டர், சி. 1180-1194. Sedefkâr Mehmed Ağa, சுல்தான் அகமது மசூதி, 1616.</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ศิลปะยุคกลาง: ไม่ทราบ, Christ Pantocrator, c. 1180-1194. Sedefkâr Mehmed Ağa, มัสยิดสุลต่านอาเหม็ด, 1616</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Ortaçağ Sanatı: Bilinmiyor, İsa Pantokrator, c. 1180-1194. Sedefkâr Mehmed Ağa, Sultan Ahmed Camii, 1616.</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Середньовічне мистецтво: невідомо, Христос Пантократор, бл. 1180-1194. Седефкар Мехмед Ага, мечеть Султана Ахмеда, 1616 р.</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قرون وسطی کا فن: نامعلوم، کرائسٹ پینٹوکریٹر، سی۔ 1180-1194۔ Sedefkar Mehmed Ağa، سلطان احمد مسجد، 1616۔</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Nghệ thuật thời trung cổ: Không rõ, Christ Pantocrator, c. 1180-1194. Sedefkâr Mehmed Ağa, Nhà thờ Hồi giáo Sultan Ahmed, 1616.</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
        <p:nvSpPr>
          <p:cNvPr id="470" name="Google Shape;470;g25a696209d0_0_15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25a696209d0_0_1685: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in two columns,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The black death killed 30-60% of Europeans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Vdekja e zezë vrau 30-60% të evropianëve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የጥቁር ሞት 30-60% አውሮፓውያንን ገደለ</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أدى الموت الأسود إلى قتل ما بين 30% إلى 60% من الأوروبيين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Սեւ մահը սպանեց եվրոպացիների 30-60%-ին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mort negra va matar entre el 30 i el 60% dels europeus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黑死病夺走了30-60%的欧洲人的生命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 Zwarte Dood doodde 30-60% van de Europeanen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مرگ سیاه باعث مرگ 30 تا 60 درصد اروپایی ها شد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peste noire a tué 30 à 60 % des Européens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Der Schwarze Tod tötete 30-60% der Europäer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કાળા મૃત્યુથી 30-60% યુરોપિયનો મૃત્યુ પામ્યા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काली मौत ने 30-60% यूरोपीय लोगों की जान ले 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peste nera uccise il 30-60% degli europei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黒死病はヨーロッパ人の30～60％を死滅させた。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흑사병으로 유럽인의 30~60%가 사망했습니다.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Mirina reş 30-60% ji Ewropiyan kuştin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Kematian hitam membunuh 30-60% orang Eropah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കറുത്ത മരണം 30-60% യൂറോപ്യന്മാരെ 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कालो मृत्युले युरोपेलीहरूको 30-60% मारे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تور مرګ 30-60٪ اروپایان وژلي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 peste negra matou 30-60% dos europeus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ਕਾਲੀ ਮੌਤ ਨੇ ਯੂਰਪ ਦੇ 30-60% ਲੋਕਾਂ ਨੂੰ ਮਾਰ ਦਿੱਤਾ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Черная смерть убила 30–60 % европейцев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Црна смрт је убила 30-60% Европљана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Dhimashada madow waxay dishay 30-60% dadka reer Yurub</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peste negra mató entre el 30 y el 60% de los europeos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Maot hideung maéhan 30-60% urang Éropa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Kifo cheusi kiliua 30-60% ya Wazungu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Den svarta döden dödade 30-60 % av européerna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 black death ay pumatay ng 30-60% ng mga Europeo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கருப்பு மரணம் 30-60% ஐரோப்பியர்களைக் கொன்றது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กาฬโรคคร่าชีวิตชาวยุโรปไป 30-60%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Kara ölüm Avrupalıların %30-60'ını öldürdü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Чорна смерть вбила 30-60% європейців</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سیاہ فام موت نے 30-60% یورپیوں کو ہلاک کیا۔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Cái chết đen đã giết chết 30-60% người châu Âu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
        <p:nvSpPr>
          <p:cNvPr id="483" name="Google Shape;483;g25a696209d0_0_168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25a696209d0_0_184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Wall detail from Alhambra Mosque, Alhambra, Spain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Detaje muri nga xhamia Alhambra, Alhambra, Spanjë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የግድግዳ ዝርዝሮች ከአልሃምብራ መስጊድ፣ አልሃምብራ፣ ስፔን።</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تفاصيل جدار من مسجد الحمراء، الحمراء، إسبانيا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Պատի դետալ Ալհամբրա մզկիթից, Ալհամբրա, Իսպանիա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Detall de la paret de la mesquita de l'Alhambra, Alhambra, Espanya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西班牙阿尔罕布拉阿罕布拉清真寺的墙壁细节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Muurdetail van de Alhambra-moskee, Alhambra, Spanje</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جزئیات دیوار از مسجد الحمرا، الحمرا، اسپانیا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Détail du mur de la mosquée de l'Alhambra, Alhambra, Espagne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Wanddetail aus der Alhambra-Moschee, Alhambra, Spanien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અલહામ્બ્રા મસ્જિદ, અલ્હામ્બ્રા, સ્પેનની દિવાલની વિગતો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अलहम्ब्रा मस्जिद, अलहम्ब्रा, स्पेन की दीवार का विवरण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Dettaglio del muro della moschea dell'Alhambra, Alhambra, Spagna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スペイン、アルハンブラ宮殿のアルハンブラ・モスクの壁の詳細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스페인 알함브라 알함브라 모스크의 벽 세부 묘사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Hûrguliya dîwarê ji Mizgefta Alhambra, Alhambra, Spanya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Perincian dinding dari Masjid Alhambra, Alhambra, Sepanyol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സ്പെയിനിലെ അൽഹാംബ്രയിലെ അൽഹാംബ്ര മസ്ജിദിൽ നിന്നുള്ള ഭിത്തിയുടെ വിശദാംശങ്ങൾ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Alhambra मस्जिद, Alhambra, स्पेन देखि पर्खाल विवरण</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الهامبرا جومات، الهامبرا، هسپانیه څخه د دیوال تفصیل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Detalhe da parede da Mesquita de Alhambra, Alhambra, Espanha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ਅਲਹਮਬਰਾ ਮਸਜਿਦ, ਅਲਹਮਬਰਾ, ਸਪੇਨ ਤੋਂ ਕੰਧ ਦਾ ਵੇਰਵਾ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Фрагмент стены мечети Альгамбра, Альгамбра, Испания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Детаљ зида из џамије Алхамбра, Алхамбра, Шпанија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Faahfaahinta gidaarka ee Masjidka Alhambra, Alhambra, Spain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Detalle de la pared de la Mezquita de la Alhambra, Alhambra, España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Rincian témbok ti Masjid Alhambra, Alhambra, Spanyol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Maelezo ya ukuta kutoka Msikiti wa Alhambra, Alhambra, Uhispania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Väggdetalj från Alhambra-moskén, Alhambra, Spanien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Detalye ng pader mula sa Alhambra Mosque, Alhambra, Spain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அல்ஹம்ப்ரா மசூதியிலிருந்து சுவர் விவரம், அல்ஹம்ப்ரா, ஸ்பெயின்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รายละเอียดผนังจากมัสยิดอัลฮัมบรา อัลฮัมบรา สเปน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İspanya'nın Alhambra kentindeki Alhambra Camii'nin duvar detayı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Фрагмент стіни мечеті Альгамбра, Альгамбра, Іспанія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الہمبرا مسجد، الہمبرا، سپین سے دیوار کی تفصیل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Chi tiết bức tường từ Nhà thờ Hồi giáo Alhambra, Alhambra, Tây Ban Nha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
        <p:nvSpPr>
          <p:cNvPr id="492" name="Google Shape;492;g25a696209d0_0_18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116eb742e05_0_8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8/14/2025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The Alhambra Mosque in Alhambra Spain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Xhamia Alhambra në Alhambra Spanjë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አልሃምብራ መስጊድ በአልሀምብራ ስፔን።</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مسجد الحمراء في قصر الحمراء بإسبانيا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Ալհամբրա մզկիթ Իսպանիայում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mesquita de l'Alhambra a l'Alhambra Espanya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西班牙阿尔罕布拉的阿尔罕布拉清真寺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 Alhambra-moskee in Alhambra, Spanje</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مسجد الحمرا در الحمرا اسپانیا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mosquée de l'Alhambra à Alhambra en Espagne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Die Alhambra-Moschee in Alhambra, Spanien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અલ્હામ્બ્રા સ્પેનમાં અલહામ્બ્રા મસ્જિદ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अलहम्ब्रा स्पेन में अलहम्ब्रा मस्जिद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moschea dell'Alhambra ad Alhambra, Spagna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スペインのアルハンブラ宮殿にあるアルハンブラ・モスク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스페인 알함브라의 알함브라 모스크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Mizgefta Alhambra li Alhambra Spanya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Masjid Alhambra di Alhambra Sepanyol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അൽഹംബ്ര സ്പെയിനിലെ അൽഹംബ്ര മസ്ജിദ്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Alhambra स्पेन मा Alhambra मस्जिद</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الهامبرا جومات د هسپانیې په الهامبرا کې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 Mesquita de Alhambra em Alhambra, Espanha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ਅਲਹਮਬਰਾ ਸਪੇਨ ਵਿੱਚ ਅਲਹਮਬਰਾ ਮਸਜਿਦ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Мечеть Альгамбра в Альгамбре, Испания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Џамија Алхамбра у Алхамбри у Шпанији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Masjidka Alhambra ee Alhambra Spain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Mezquita de la Alhambra en Alhambra España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Masjid Alhambra di Alhambra Spanyol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Msikiti wa Alhambra huko Alhambra Uhispania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Alhambra-moskén i Alhambra Spanien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 Alhambra Mosque sa Alhambra Spain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ஸ்பெயினில் உள்ள அல்ஹம்ப்ரா மசூதி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มัสยิดอัลฮัมบราในอัลฮัมบรา ประเทศสเปน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İspanya'nın Alhambra kentindeki Alhambra Camii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Мечеть Альгамбра в Альгамбра, Іспанія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الہمبرا اسپین میں واقع مسجد الحامبرا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Nhà thờ Hồi giáo Alhambra ở Alhambra Tây Ban Nha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499" name="Google Shape;499;g116eb742e05_0_8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25a696209d0_0_200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Self-portrait, 1500. Oil on wood panel, 66.3 × 49cm, Alte Pinakothek, Munich.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Self-portrait,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Autoportret, 1500. Vaj në panel druri, 66,3 × 49 cm, Alte Pinakothek, Munich.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ራስን የቁም, 1500. ዘይት እንጨት ፓነል ላይ, 66.3 × 49 ሴሜ, Alte Pinakothek, ሙኒክ.</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ألبرشت دورر، صورة ذاتية، 1500. زيت على لوحة خشبية، 66.3 × 49 سم، متحف بيناكوثيك القديم، ميونيخ.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Ալբրեխտ Դյուրեր, Ինքնադիմանկար, 1500. Յուղ փայտի վրա, 66,3 × 49 սմ, Alte Pinakothek, Մյունխեն: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Autoretrat, 1500. Oli sobre taula de fusta, 66,3 × 49 cm, Alte Pinakothek, Munic.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阿尔布雷希特·丢勒，自画像，1500 年。木板油画，66.3 × 49 厘米，慕尼黑老绘画陈列馆。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Zelfportret, 1500. Olieverf op paneel, 66,3 × 49 cm, Alte Pinakothek, München.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Self Portrait, 1500. روغن روی صفحه چوبی, 66.3 × 49cm, Alte Pinakothek, Munich.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Autoportrait, 1500. Huile sur panneau de bois, 66,3 × 49 cm, Alte Pinakothek, Munich.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Selbstporträt, 1500. Öl auf Holztafel, 66,3 × 49 cm, Alte Pinakothek, München.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આલ્બ્રેક્ટ ડ્યુરેર, સેલ્ફ-પોટ્રેટ, 1500. લાકડાની પેનલ પર તેલ, 66.3 × 49 સેમી, અલ્ટે પિનાકોથેક, મ્યુનિક.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अल्ब्रेक्ट ड्यूरर, स्व-चित्र, 1500. लकड़ी के पैनल पर तेल, 66.3 × 49 सेमी, अल्टे पिनाकोथेक, म्यूनिख।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Autoritratto, 1500. Olio su tavola, 66,3 × 49 cm, Alte Pinakothek, Monaco di Baviera.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アルブレヒト・デューラー、『自画像』、1500年。木製パネルに油彩、66.3×49cm、アルテ・ピナコテーク、ミュンヘン。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알브레히트 뒤러, 자화상, 1500년. 목판에 유채, 66.3 × 49cm, 알테 피나코테크, 뮌헨.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Self-portre, 1500. Rûnê li ser panelê dar, 66,3 × 49cm, Alte Pinakothek, Munich.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Potret diri, 1500. Minyak pada panel kayu, 66.3 × 49cm, Alte Pinakothek, Munich.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ആൽബ്രെക്റ്റ് ഡ്യൂറർ, സെൽഫ് പോർട്രെയ്റ്റ്, 1500. വുഡ് പാനലിലെ ഓയിൽ, 66.3 × 49 സെ.മീ, ആൾട്ടെ പിനാകോതെക്, മ്യൂണിക്ക്.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Self-portrait, 1500. Oil on wood panel, 66.3 × 49cm, Alte Pinakothek, Munich।</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Self-portrait, 1500. Oil on wood panel, 66.3×49cm, Alte Pinakothek, Munich.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Autorretrato, 1500. Óleo sobre painel de madeira, 66,3 × 49 cm, Alte Pinakothek, Munique.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ਅਲਬਰੈਕਟ ਡੁਰਰ, ਸਵੈ-ਪੋਰਟਰੇਟ, 1500. ਲੱਕੜ ਦੇ ਪੈਨਲ 'ਤੇ ਤੇਲ, 66.3 × 49 ਸੈਂਟੀਮੀਟਰ, ਅਲਟੇ ਪਿਨਾਕੋਥੇਕ, ਮਿਊਨਿਖ।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Альбрехт Дюрер, Автопортрет, 1500. Масло на деревянной панели, 66,3 × 49 см, Старая пинакотека, Мюнхен.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Албрехт Дирер, Аутопортрет, 1500. Уље на дасци, 66,3 × 49 цм, Стара пинакотека, Минхен.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Sawirka Self, 1500. Saliid alwaax ah, 66.3 × 49cm, Alte Pinakothek, Munich.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Alberto Durero, Autorretrato, 1500. Óleo sobre tabla de madera, 66,3 × 49 cm, Alte Pinakothek, Múnich.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Potret diri, 1500. Minyak dina panel kai, 66,3 × 49cm, Alte Pinakothek, Munich.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Self-portrait, 1500. Mafuta kwenye jopo la kuni, 66.3 × 49cm, Alte Pinakothek, Munich.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Självporträtt, 1500. Olja på träpanel, 66,3 × 49 cm, Alte Pinakothek, München.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Self-portrait, 1500. Oil on wood panel, 66.3 × 49cm, Alte Pinakothek, Munich.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சுய உருவப்படம், 1500. மரப் பலகையில் எண்ணெய், 66.3 × 49cm, Alte Pinakothek, Munich.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ภาพเหมือนตนเอง ค.ศ. 1500 สีน้ำมันบนแผงไม้ 66.3 × 49 ซม. พิพิธภัณฑ์ศิลปะ Alte Pinakothek มิวนิก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Otoportre, 1500. Ahşap panel üzerine yağlıboya, 66,3 × 49 cm, Alte Pinakothek, Münih.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Альбрехт Дюрер, Автопортрет, 1500. Олія на дереві, 66,3 × 49 см, Стара Пінакотека, Мюнхен.</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سیلف پورٹریٹ، 1500. لکڑی کے پینل پر تیل، 66.3 × 49cm، Alte Pinakothek، میونخ۔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Chân dung tự họa, 1500. Sơn dầu trên tấm gỗ, 66,3 × 49cm, Alte Pinakothek, Munich.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
        <p:nvSpPr>
          <p:cNvPr id="505" name="Google Shape;505;g25a696209d0_0_200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f0d55f612c_0_37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8/14/2025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Self-portrait, 1500. Oil on wood panel, 66.3 × 49cm, Alte Pinakothek, Munich.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Self-portrait,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Autoportret, 1500. Vaj mbi panel druri, 66,3 × 49 cm, Alte Pinakothek, Munich.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ራስን የቁም, 1500. ዘይት እንጨት ፓነል ላይ, 66.3 × 49 ሴሜ, Alte Pinakothek, ሙኒክ.</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ألبرشت دورر، صورة ذاتية، 1500. زيت على لوحة خشبية، 66.3 × 49 سم، متحف بيناكوثيك القديم، ميونيخ.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Ալբրեխտ Դյուրեր, Ինքնադիմանկար, 1500. Յուղ փայտի վրա, 66,3 × 49 սմ, Alte Pinakothek, Մյունխեն: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Autoretrat, 1500. Oli sobre taula de fusta, 66,3 × 49 cm, Alte Pinakothek, Munic.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阿尔布雷希特·丢勒，自画像，1500 年。木板油画，66.3 × 49 厘米，慕尼黑老绘画陈列馆。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Zelfportret, 1500. Olieverf op paneel, 66,3 × 49 cm, Alte Pinakothek, München.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Self Portrait, 1500. روغن روی صفحه چوبی, 66.3 × 49cm, Alte Pinakothek, Munich.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Autoportrait, 1500. Huile sur panneau de bois, 66,3 × 49 cm, Alte Pinakothek, Munich.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Selbstporträt, 1500. Öl auf Holztafel, 66,3 × 49 cm, Alte Pinakothek, München.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આલ્બ્રેક્ટ ડ્યુરેર, સેલ્ફ-પોટ્રેટ, 1500. લાકડાની પેનલ પર તેલ, 66.3 × 49 સેમી, અલ્ટે પિનાકોથેક, મ્યુનિક.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अल्ब्रेक्ट ड्यूरर, स्व-चित्र, 1500. लकड़ी के पैनल पर तेल, 66.3 × 49 सेमी, अल्टे पिनाकोथेक, म्यूनिख।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Autoritratto, 1500. Olio su tavola, 66,3 × 49 cm, Alte Pinakothek, Monaco di Baviera.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アルブレヒト・デューラー、『自画像』、1500年。木製パネルに油彩、66.3×49cm、アルテ・ピナコテーク、ミュンヘン。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알브레히트 뒤러, 자화상, 1500년. 목판에 유채, 66.3 × 49cm, 알테 피나코테크, 뮌헨.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Self-portre, 1500. Rûnê li ser panelê dar, 66,3 × 49cm, Alte Pinakothek, Munich.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Potret diri, 1500. Minyak pada panel kayu, 66.3 × 49cm, Alte Pinakothek, Munich.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ആൽബ്രെക്റ്റ് ഡ്യൂറർ, സെൽഫ് പോർട്രെയ്റ്റ്, 1500. വുഡ് പാനലിലെ എണ്ണ, 66.3 × 49 സെ.മീ, ആൾട്ടെ പിനാകോതെക്, മ്യൂണിച്ച്.</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Self-portrait, 1500. Oil on wood panel, 66.3 × 49cm, Alte Pinakothek, Munich।</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Self-portrait, 1500. Oil on wood panel, 66.3×49cm, Alte Pinakothek, Munich.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Autorretrato, 1500. Óleo sobre painel de madeira, 66,3 × 49 cm, Alte Pinakothek, Munique.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ਅਲਬਰੈਕਟ ਡੁਰਰ, ਸਵੈ-ਪੋਰਟਰੇਟ, 1500. ਲੱਕੜ ਦੇ ਪੈਨਲ 'ਤੇ ਤੇਲ, 66.3 × 49 ਸੈਂਟੀਮੀਟਰ, ਅਲਟੇ ਪਿਨਾਕੋਥੇਕ, ਮਿਊਨਿਖ।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Альбрехт Дюрер, Автопортрет, 1500. Масло на деревянной панели, 66,3 × 49 см, Старая пинакотека, Мюнхен.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Албрехт Дирер, Аутопортрет, 1500. Уље на дасци, 66,3 × 49 цм, Стара пинакотека, Минхен.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Sawirka Self, 1500. Saliid alwaax ah, 66.3 × 49cm, Alte Pinakothek, Munich.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Alberto Durero, Autorretrato, 1500. Óleo sobre tabla de madera, 66,3 × 49 cm, Alte Pinakothek, Múnich.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Potret diri, 1500. Minyak dina panel kai, 66,3 × 49cm, Alte Pinakothek, Munich.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Self-portrait, 1500. Mafuta kwenye jopo la kuni, 66.3 × 49cm, Alte Pinakothek, Munich.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Självporträtt, 1500. Olja på träpanel, 66,3 × 49 cm, Alte Pinakothek, München.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Self-portrait, 1500. Oil on wood panel, 66.3 × 49cm, Alte Pinakothek, Munich.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சுய உருவப்படம், 1500. மரப் பலகையில் எண்ணெய், 66.3 × 49cm, Alte Pinakothek, Munich.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ภาพเหมือนตนเอง ค.ศ. 1500 สีน้ำมันบนแผงไม้ 66.3 × 49 ซม. พิพิธภัณฑ์ศิลปะ Alte Pinakothek มิวนิก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Otoportre, 1500. Ahşap panel üzerine yağlıboya, 66,3 × 49 cm, Alte Pinakothek, Münih.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Альбрехт Дюрер, Автопортрет, 1500. Олія на дереві, 66,3 × 49 см, Стара Пінакотека, Мюнхен.</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سیلف پورٹریٹ، 1500. لکڑی کے پینل پر تیل، 66.3 × 49cm، Alte Pinakothek، میونخ۔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Chân dung tự họa, 1500. Sơn dầu trên tấm gỗ, 66,3 × 49cm, Alte Pinakothek, Munich.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512" name="Google Shape;512;gf0d55f612c_0_37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f0d55f612c_0_38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8/14/2025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Notice the detail and texture in this self-portrait!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Vini re detajet dhe strukturën në këtë autoportret!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በዚህ ራስን የቁም ሥዕል ውስጥ ያለውን ዝርዝር እና ሸካራነት አስተውል!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لاحظ التفاصيل والملمس في هذه الصورة الذاتية!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Ուշադրություն դարձրեք այս ինքնանկարի մանրամասներին և հյուսվածքին: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Observeu el detall i la textura d'aquest autoretrat!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注意这幅自画像中的细节和纹理！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Let op de details en de textuur in dit zelfportret!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به جزئیات و بافت در این سلف پرتره توجه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Remarquez les détails et la texture de cet autoportrait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Beachten Sie die Details und die Struktur dieses Selbstporträts!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આ સ્વ-પોટ્રેટમાં વિગતવાર અને રચના પર ધ્યાન આપો!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इस स्व-चित्र में विस्तार और बनावट पर ध्यान 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Notate i dettagli e la consistenza di questo autoritratto!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この自画像の細部と質感に注目してください。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자화상의 디테일과 질감을 주목해보세요!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Bala xwe bidin hûrgulî û tevna vê xwe-portreyê!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Perhatikan perincian dan tekstur dalam potret diri 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ഈ സ്വയം ഛായാചിത്രത്തിലെ വിശദാംശങ്ങളും ഘടനയും ശ്രദ്ധിക്കുക!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यस आत्म-चित्रमा विवरण र बनावटलाई ध्यान दिनुहोस्!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پدې ځان عکس کې توضیحات او جوړښت ته پام وکړئ!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Observe os detalhes e a textura deste autorretrato!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ਇਸ ਸਵੈ-ਪੋਰਟਰੇਟ ਵਿੱਚ ਵੇਰਵੇ ਅਤੇ ਬਣਤਰ ਵੱਲ ਧਿਆਨ ਦਿਓ!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Обратите внимание на детали и фактуру этого автопортрета!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Обратите пажњу на детаље и текстуру овог аутопортрета!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 fiirso tafaasiisha iyo nuxurka sawirkan is-tuska 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¡Observa el detalle y la textura de este autorretrato!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Perhatikeun detil sareng tékstur dina potret diri ieu!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Angalia undani na muundo katika picha hii ya kibinafsi!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Lägg märke till detaljerna och strukturen i detta självporträtt!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Pansinin ang detalye at texture sa self-portrait na ito!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இந்த சுய உருவப்படத்தில் உள்ள விவரத்தையும் அமைப்பையும் கவனியுங்கள்!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สังเกตรายละเอียดและพื้นผิวในภาพเหมือนตนเองนี้!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 otoportredeki detay ve dokuya dikkat edin!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Зверніть увагу на деталі та текстуру цього автопортрету!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اس سیلف پورٹریٹ میں تفصیل اور ساخت دیکھیں!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Hãy chú ý đến chi tiết và kết cấu trong bức chân dung tự họa này!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525" name="Google Shape;525;gf0d55f612c_0_38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f0d55f612c_0_68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f0d55f612c_0_6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f0d55f612c_0_39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8/14/2025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 is wearing fashionable, expensive clothing to show us how successful he 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Ai ka veshur veshje në modë dhe të shtrenjta për të na treguar se sa i suksesshëm është.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ምን ያህል የተሳካለት መሆኑን ለማሳየት ፋሽን እና ውድ ልብስ ለብሷል።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إنه يرتدي ملابس أنيقة وباهظة الثمن ليظهر لنا مدى نجاحه.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Նա կրում է նորաձև, թանկարժեք հագուստ, որպեսզի ցույց տա, թե որքան հաջողակ 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Porta roba de moda i cara per demostrar-nos l'èxit que té.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他穿着时髦、昂贵的衣服来向我们展示他是多么的成功。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Hij draagt modieuze, dure kleding om ons te laten zien hoe succesvol hij is.</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او لباس های شیک و گران قیمت می پوشد تا به ما نشان دهد چقدر موفق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Il porte des vêtements à la mode et coûteux pour nous montrer à quel point il a du succès.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Er trägt modische, teure Kleidung, um uns zu zeigen, wie erfolgreich er ist.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 કેટલા સફળ છે તે બતાવવા માટે તેણે ફેશનેબલ, મોંઘા વસ્ત્રો પહેર્યા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वह हमें यह दिखाने के लिए फैशनेबल, महंगे कपड़े पहन रहा है कि वह कितना सफल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Indossa abiti costosi e alla moda per mostrarci il suo successo.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彼は、自分がどれほど成功しているかを私たちに見せるために、ファッショナブルで高価な服を着ています。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그는 자신이 얼마나 성공적인지 보여주기 위해 세련되고 비싼 옷을 입고 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Ew cil û bergên nûjen û biha li xwe dike da ku nîşanî me bide ku ew çiqasî serketî ye.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Dia memakai pakaian yang bergaya dan mahal untuk menunjukkan kepada kita betapa berjayanya dia.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അവൻ എത്രമാത്രം വിജയിയാണെന്ന് ഞങ്ങളെ കാണിക്കാൻ ഫാഷനും വിലയേറിയതുമായ വസ്ത്രം ധരിക്കുന്നു.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उहाँ कत्तिको सफल हुनुहुन्छ भनी देखाउन फेसनले महँगो लुगा लगाउनुहुन्छ।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هغه فیشني، قیمتي جامې اغوستي ترڅو موږ ته وښيي چې هغه څومره بریالی دی.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Ele está usando roupas caras e da moda para nos mostrar o quão bem-sucedido ele 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ਉਹ ਸਾਨੂੰ ਦਿਖਾਉਣ ਲਈ ਫੈਸ਼ਨੇਬਲ, ਮਹਿੰਗੇ ਕੱਪੜੇ ਪਾ ਰਿਹਾ ਹੈ ਕਿ ਉਹ ਕਿੰਨਾ ਸਫਲ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Он носит модную, дорогую одежду, чтобы показать нам, насколько он успешен.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Носи модерну, скупу одећу да нам покаже колико је успешан.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 uu xidhan yahay dharka moodada ah, qaaliga ah si uu noo tuso sida uu u guulaysanayo.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Lleva ropa cara y de moda para mostrarnos lo exitoso que 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Anjeunna nganggo baju anu modis sareng mahal pikeun nunjukkeun ka urang kumaha suksés anjeunna.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Amevaa mavazi ya mtindo na ya gharama ili kutuonyesha jinsi alivyofanikiwa.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Han har på sig moderiktiga, dyra kläder för att visa oss hur framgångsrik han är.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Nakasuot siya ng sunod sa moda at mamahaling damit para ipakita sa amin kung gaano siya matagumpay.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அவர் எவ்வளவு வெற்றிகரமானவர் என்பதைக் காட்டுவதற்காக அவர் நாகரீகமான, விலையுயர்ந்த ஆடைகளை அணிந்துள்ளார்.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เขาสวมเสื้อผ้าแฟชั่นราคาแพงเพื่อแสดงให้เราเห็นว่าเขาประสบความสำเร็จแค่ไหน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Başarılı olduğunu bize göstermek için şık ve pahalı kıyafetler giyiyor.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Він носить модний, дорогий одяг, щоб показати нам, наскільки він успішний.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اس نے فیشن ایبل، مہنگے کپڑے پہن رکھے ہیں تاکہ ہمیں یہ دکھایا جا سکے کہ وہ کتنا کامیاب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Anh ấy mặc những bộ quần áo thời trang, đắt tiền để cho chúng ta thấy anh ấy thành công như thế nào.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532" name="Google Shape;532;gf0d55f612c_0_39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f0d55f612c_0_40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8/14/2025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His hand is in the shape of a religious blessing. Usually only Jesus posed like this!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Dora e tij është në formën e një bekimi fetar. Zakonisht vetëm Jezusi ka pozuar kështu!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እጁ በሃይማኖታዊ በረከት መልክ ነው። ብዙውን ጊዜ ኢየሱስ ብቻ እንደዚህ ይገለጣል!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يده على شكل بركة دينية. عادةً ما يكون يسوع المسيح وحده بهذه الوضعية!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Նրա ձեռքը կրոնական օրհնության տեսքով է: Սովորաբար միայն Հիսուսն է այսպես կեցվածք ընդունել։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seva mà té la forma d'una benedicció religiosa. Normalment només Jesús posava així!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他的手摆出了宗教祝福的形状。通常只有耶稣才会摆出这样的姿势！</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Zijn hand heeft de vorm van een religieuze zegen. Normaal gesproken poseert alleen Jezus zo!</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دستش به شکل نعمت شرعی است. معمولا فقط عیسی اینگونه ژست می گیرد!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 main est en forme de bénédiction religieuse. Habituellement, seul Jésus pose ainsi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Seine Hand hat die Form eines religiösen Segens. Normalerweise posierte nur Jesus 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તેનો હાથ ધાર્મિક આશીર્વાદના આકારમાં છે. સામાન્ય રીતે ફક્ત ઈસુ જ આના જેવા પોઝ આપે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उनका हाथ धार्मिक आशीर्वाद के आकार का है। आमतौर पर सिर्फ़ यीशु ही इस तरह की मुद्रा में होते 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sua mano è a forma di benedizione religiosa. Di solito solo Gesù assumeva questa posa!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彼の手は宗教的な祝福の形をしています。通常、このようなポーズをとるのはイエスだけです！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그의 손은 종교적 축복의 모양을 하고 있습니다. 보통 예수님만 이런 자세를 취하시죠!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Destê wî di şiklê bereketa olî de ye. Bi gelemperî tenê Jesussa bi vî rengî poz kir!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Tangannya berbentuk rahmat agama. Biasanya hanya Yesus yang bergambar seperti 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അവൻ്റെ കൈ ഒരു മതാനുഗ്രഹത്തിൻ്റെ ആകൃതിയിലാണ്. സാധാരണയായി യേശു മാത്രമേ ഇങ്ങനെ പോസ് ചെയ്യാറുള്ളൂ!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उनको हात धार्मिक आशीर्वादको आकारमा छ। सामान्यतया येशुले मात्र यस्तो पोज दिनुभयो!</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هغه لاس د دیني نعمت په شکل کې دی. معمولا یوازې عیسی د دې په څیر پوز کوي!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 mão dele está em forma de bênção religiosa. Normalmente só Jesus posava assim!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ਉਸ ਦਾ ਹੱਥ ਧਾਰਮਿਕ ਅਸ਼ੀਰਵਾਦ ਦੀ ਸ਼ਕਲ ਵਿਚ ਹੈ। ਆਮ ਤੌਰ 'ਤੇ ਸਿਰਫ਼ ਯਿਸੂ ਨੇ ਇਸ ਤਰ੍ਹਾਂ ਪੇਸ਼ ਕੀਤਾ!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Его рука сложена в форме религиозного благословения. Обычно так позировал только Иисус!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Његова рука је у облику верског благослова. Обично је само Исус овако позирао!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Gacantiisu waxay u ekaanaysaa barako diineed. Caadi ahaan Ciise oo keliya ayaa sidan u dhigay!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Su mano tiene la forma de una bendición religiosa. ¡Usualmente solo Jesús posaba así!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Leungeunna dina bentuk berkah agama. Biasana ngan Yesus ngawarah sapertos kieu!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Mkono wake uko katika umbo la baraka za kidini. Kwa kawaida ni Yesu pekee ndiye alijifanya hivi!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Hans hand är i form av en religiös välsignelse. Vanligtvis poserade bara Jesus så här!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 kanyang kamay ay nasa hugis ng isang relihiyosong pagpapala. Kadalasan si Hesus lang ang nagpose ng ganito!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அவரது கை ஒரு மத ஆசீர்வாதத்தின் வடிவத்தில் உள்ளது. பொதுவாக இயேசு மட்டுமே இப்படி போஸ் கொடுப்பார்!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พระหัตถ์ของพระองค์มีรูปเหมือนพระพรทางศาสนา ปกติแล้วมีแต่พระเยซูเท่านั้นที่ทรงพระกรุณาเช่นนี้!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Eli dini bir dua şeklinde. Normalde sadece İsa böyle poz verirdi!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Його рука має форму релігійного благословення. Зазвичай так позував тільки Ісус!</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اس کا ہاتھ ایک مذہبی نعمت کی شکل میں ہے۔ عام طور پر صرف یسوع نے اس طرح کا پوز کیا!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Bàn tay của Ngài mang hình dạng một lời ban phước lành. Thường thì chỉ có Chúa Jesus mới tạo dáng như thế này!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539" name="Google Shape;539;gf0d55f612c_0_40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f0d55f612c_0_40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8/14/2025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 staring straight at us, like in paintings of Jesus.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Ai shikon drejt nesh, si në pikturat e Jezusit.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ልክ እንደ ኢየሱስ ሥዕሎች እኛን እያየን።</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كان ينظر إلينا مباشرة، كما في لوحات يسوع.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Նա նայում է մեզ ուղիղ, ինչպես Հիսուսի նկարներում: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Ens mira fixament, com en els quadres de Jesús.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他直视着我们，就像耶稣的画中一样。</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Hij kijkt ons recht aan, net als op de schilderijen van Jezus.</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او مستقیم به ما خیره شده است، مانند نقاشی های عیسی.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Il nous regarde droit dans les yeux, comme dans les peintures de Jésus.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Er starrt uns direkt an, wie auf Gemälden von Jesus.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ઈસુના ચિત્રોની જેમ તે સીધા આપણી તરફ જોઈ રહ્યો.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वह हमें सीधे घूर रहा था, जैसे यीशु के चित्रों में होता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Ci fissava dritto negli occhi, come nei dipinti di Gesù.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彼はイエスの絵画のように私たちをまっすぐ見つめていました。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그는 마치 예수의 그림에서처럼 우리를 똑바로 쳐다보고 있었습니다.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Ew rasterast li me dinêre, mîna di tabloyên Îsa 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Dia merenung tepat ke arah kami, seperti dalam lukisan Yesus.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യേശുവിൻ്റെ ചിത്രങ്ങളിലെന്നപോലെ അവൻ ഞങ്ങളെ നോക്കി.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येशूको चित्रहरूमा जस्तै उहाँले हामीलाई सीधा हेर्दै हुनुहुन्छ।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هغه مستقیم موږ ته ګوري، لکه د عیسی په انځورونو کې.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Ele olha diretamente para nós, como nas pinturas de Jesus.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ਉਹ ਸਿੱਧਾ ਸਾਡੇ ਵੱਲ ਵੇਖ ਰਿਹਾ ਹੈ, ਜਿਵੇਂ ਕਿ ਯਿਸੂ ਦੀਆਂ ਤਸਵੀਰਾਂ ਵਿੱਚ.</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Он смотрит прямо на нас, как на изображениях Иисуса.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Гледа право у нас, као на сликама Исуса.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toos ah ayuu inoo eegayaa, sida sawirada Ciise.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Él nos mira fijamente, como en las pinturas de Jesús.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Anjeunna neuteup lempeng ka urang, kawas dina lukisan Yesus.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Anatutazama moja kwa moja, kama katika picha za Yesu.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Han stirrade rakt på oss, som i målningar av Jesus.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Nakatitig siya ng diretso sa amin, tulad ng sa mga painting ni Jesus.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இயேசுவின் ஓவியங்களைப் போல அவர் எங்களை நேராகப் பார்த்தார்.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เขาจ้องมองเราตรงๆ เหมือนในภาพวาดของพระเยซู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İsa'nın tablolarındaki gibi bize dik dik bakıyordu.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Він дивиться прямо на нас, як на картинах Ісуса.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وہ سیدھے ہمیں گھور رہا ہے، جیسے یسوع کی پینٹنگز میں۔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Ông ấy nhìn thẳng vào chúng tôi, giống như trong bức tranh vẽ Chúa Jesus.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546" name="Google Shape;546;gf0d55f612c_0_40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f0d55f612c_0_41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8/14/2025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Hans Memling, Christ Giving His Blessing, 1478. Albrecht Dürer, Self-portrait,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Hans Memling, Krishti që jep bekimin e tij, 1478. Albrecht Dürer, Autoportret,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ሃንስ ሜምሊንግ፣ ክርስቶስ በረከቱን ሲሰጥ፣ 1478. አልብረክት ዱሬር፣ የራስ ፎቶ፣ 1500።</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هانز ميملينج، المسيح يمنح بركاته، 1478. ألبرشت دورر، صورة ذاتية،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Հանս Մեմլինգ, Քրիստոսը տալիս է իր օրհնությունը, 1478. Ալբրեխտ Դյուրեր, Ինքնադիմանկար, 1500 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Hans Memling, Crist donant la seva benedicció, 1478. Albrecht Dürer, Autoretrat,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汉斯·梅姆林，《基督赐福》，1478 年。阿尔布雷希特·丢勒，《自画像》，1500 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Hans Memling, Christus geeft zijn zegen, 1478. Albrecht Dürer, Zelfportret, 1500.</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هانس مملینگ، مسیح که برکت می دهد، 1478. آلبرشت دورر، خودنگاره،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Hans Memling, Le Christ donnant sa bénédiction, 1478. Albrecht Dürer, Autoportrait,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Hans Memling, Der segnende Christus, 1478. Albrecht Dürer, Selbstbildnis,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હેન્સ મેમલિંગ, ક્રાઇસ્ટ ગીવિંગ હિઝ બ્લેસિંગ, 1478. આલ્બ્રેક્ટ ડ્યુરેર, સેલ્ફ પોટ્રેટ,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हंस मेमलिंग, क्राइस्ट गिविंग हिज़ ब्लेसिंग, 1478. अल्ब्रेक्ट ड्यूरर, सेल्फ-पोर्ट्रेट,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Hans Memling, Cristo benedicente, 1478. Albrecht Dürer, Autoritratto,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ハンス・メムリンク『祝福を与えるキリスト』、1478年。アルブレヒト・デューラー『自画像』、1500年。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한스 멤링, 축복을 베푸는 그리스도, 1478년. 알브레히트 뒤러, 자화상, 1500년.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Hans Memling, Mesîh Bereketa Xwe Dide, 1478. Albrecht Dürer, Xwe-portre,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Hans Memling, Christ Giving His Blessing, 1478. Albrecht Dürer, Potret diri,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ഹാൻസ് മെംലിംഗ്, ക്രിസ്തു തൻ്റെ അനുഗ്രഹം നൽകുന്നു, 1478. ആൽബ്രെക്റ്റ് ഡ്യൂറർ, സ്വയം ഛായാചിത്രം,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हान्स मेमलिंग, क्राइस्ट गिभिङ हिज ब्लेसिंग, १४७८। अल्ब्रेक्ट ड्युरेर, सेल्फ-पोर्ट्रेट, १५००।</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هانس میملینګ، کریسټ د خپل برکت ورکول، 1478. البرچټ ډریر، د ځان انځور،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Hans Memling, Cristo dando sua bênção, 1478. Albrecht Dürer, Autorretrato,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ਹੰਸ ਮੇਮਲਿੰਗ, ਕ੍ਰਾਈਸਟ ਗਿਵਿੰਗ ਹਿਜ਼ ਬਲੈਸਿੰਗ, 1478. ਅਲਬਰੈਕਟ ਡੁਰਰ, ਸੈਲਫ-ਪੋਰਟਰੇਟ,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Ганс Мемлинг, «Христос благословляет», 1478. Альбрехт Дюрер, «Автопортрет»,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Ханс Мемлинг, Христос благосиља, 1478. Албрехт Дирер, Аутопортрет,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Hans Memling, Masiix Siinta Barakadiisa, 1478. Albrecht Dürer, Is-sawir,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Hans Memling, Cristo dando su bendición, 1478. Alberto Durero, Autorretrato,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Hans Memling, Kristus Méré Berkah-Na, 1478. Albrecht Dürer, Potret diri,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Hans Memling, Kristo Akitoa Baraka zake, 1478. Albrecht Dürer, Self-portrait,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Hans Memling, Kristus som ger sin välsignelse, 1478. Albrecht Dürer, Självporträtt,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Hans Memling, Christ Giving His Blessing, 1478. Albrecht Dürer, Self-portrait,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ஹான்ஸ் மெம்லிங், கிறிஸ்ட் கிவிங் ஹிஸ் பிளஸ்சிங், 1478. ஆல்பிரெக்ட் டியூரர், சுய உருவப்படம்,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ฮันส์ เมมลิง ภาพพระคริสต์ประทานพร 1478 อัลเบรชท์ ดูเรอร์ ภาพเหมือนตนเอง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Hans Memling, İsa'nın Nimet Vermesi, 1478. Albrecht Dürer, Otoportre,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Ганс Мемлінг, Христос благословляє, 1478. Альбрехт Дюрер, Автопортрет, 1500.</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ہنس میملنگ، کرائسٹ گیونگ ہز بلیسنگ، 1478۔ البرچٹ ڈیرر، سیلف پورٹریٹ،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Hans Memling, Chúa Kitô ban phước lành, 1478. Albrecht Dürer, Chân dung tự họa,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552" name="Google Shape;552;gf0d55f612c_0_4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f0d55f612c_0_42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8/14/2025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Albrect Durer’s monogram signature is "AD", in the year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Nënshkrimi i monogramit të Albect Durer është "AD", në vitin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የአልብረክት ዱሬር ሞኖግራም ፊርማ “AD” ነው፣ በ1500 ዓ.ም.</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التوقيع الأحادي لألبريكت دورر هو "AD"، في عام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Ալբրեկտ Դյուրերի մենագրության ստորագրությունն է՝ «AD», 1500 թվականին։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signatura del monograma d'Albrect Durer és "AD", l'any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阿尔布雷克特·丢勒 (Albrect Durer) 的字母签名是“AD”，即公元 1500 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Het monogram van Albrecht Dürer is "AD", in het jaar 1500.</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امضای مونوگرام آلبرکت دورر "AD" در سال 1500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signature monogramme d'Albrect Dürer est « AD », en l'an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Dürers Monogrammsignatur lautet „AD“ und stammt aus dem Jahr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આલ્બ્રેક્ટ ડ્યુરેરની મોનોગ્રામ હસ્તાક્ષર "એડી", વર્ષ 1500માં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अल्ब्रेक्ट ड्यूरर का मोनोग्राम हस्ताक्षर "AD" है, जो वर्ष 1500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firma monografica di Albrecht Dürer è "AD", nell'anno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アルブレクト・デューラーのモノグラム署名は「AD」、つまり 1500 年です。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알브렉트 뒤러의 모노그램 서명은 "AD"로, 1500년입니다.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Nîşana monograma Albrect Durer "AD" ye, di sala 1500 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Tandatangan monogram Albrect Durer ialah "AD", pada tahun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ആൽബ്രെക്റ്റ് ഡ്യൂററുടെ മോണോഗ്രാം ഒപ്പ് 1500-ൽ "എഡി" ആണ്.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Albrect Durer को मोनोग्राम हस्ताक्षर "AD" हो, वर्ष 1500 मा।</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البریک ډیورر مونوګرام لاسلیک "AD" دی، په 1500 میلادي کال کې.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 assinatura do monograma de Albert Durer é "AD", no ano de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ਅਲਬਰੈਕਟ ਡੁਰਰ ਦਾ ਮੋਨੋਗ੍ਰਾਮ ਹਸਤਾਖਰ 1500 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Монограмма Альбрехта Дюрера — «AD», 1500 год.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Потпис монограма Албректа Дирера је „АД“, 1500. године.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Saxiixa monogram ee Albrect Durer waa "AD", sannadkii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firma monográfica de Alberto Durero es "AD", del año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Tanda tangan monogram Albrect Durer nyaéta "Masehi", dina taun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Saini ya monogram ya Albrect Durer ni "AD", mwaka wa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Albrect Durers monogramsignatur är "AD", år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 monogram signature ni Albrect Durer ay "AD", noong taong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ஆல்பிரெக்ட் டூரரின் மோனோகிராம் கையொப்பம் 1500 ஆம் ஆண்டில் "AD" ஆகும்.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ลายเซ็นโมโนแกรมของ Albrect Dürer คือ "AD" ในปี ค.ศ.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Albrect Dürer’in monogram imzası “MS” yani 1500 yılıdır.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Підпис на монограмі Альбректа Дюрера — «AD», 1500 рік.</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البریکٹ ڈیورر کا مونوگرام دستخط 1500 میں "AD"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Chữ ký lồng của Albrect Durer là "AD", vào năm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561" name="Google Shape;561;gf0d55f612c_0_4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f0d55f612c_0_43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8/14/2025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Albert Dürer of Nuremberg, I painted myself like this at the age of 28.</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Albert Dürer i Nurembergut, e pikturova veten kështu në moshën 28-vjeçare.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የኑረምበርግ አልበርት ዱሬር በ28 ዓመቴ ራሴን እንዲህ ቀባሁ።</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ألبرت دورر من نورمبرغ، رسمت نفسي بهذه الطريقة عندما كان عمري 28 عامًا.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Նյուրնբերգցի Ալբերտ Դյուրեր, ես ինձ այսպես եմ նկարել 28 տարեկանում.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Albert Dürer de Nuremberg, em vaig pintar així als 28 anys.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纽伦堡的阿尔伯特·丢勒，我在28岁时把自己画成这样。</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Albert Dürer uit Neurenberg, ik schilderde mezelf zo toen ik 28 was.</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آلبرت دورر از نورنبرگ، من خودم را در 28 سالگی اینطور نقاشی کردم.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Albert Dürer de Nuremberg, je me suis peint ainsi à l'âge de 28 ans.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Albert Dürer aus Nürnberg, so habe ich mich mit 28 Jahren gemalt.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ન્યુરેમબર્ગના આલ્બર્ટ ડ્યુરેર, મેં 28 વર્ષની ઉંમરે મારી જાતને આ રીતે પેઇન્ટ કરી હતી.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नूर्नबर्ग के अल्बर्ट ड्यूरर, मैंने 28 वर्ष की आयु में स्वयं को इस प्रकार चित्रित किया 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Alberto Dürer di Norimberga, mi sono dipinto così all'età di 28 anni.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ニュルンベルクのアルベルト・デューラー、私は28歳のときにこのように自分を描きました。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뉘른베르크의 알베르트 뒤러, 나는 28세 때 이런 그림을 그렸습니다.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Albert Dürer ê Nurnbergê, min di 28 saliya xwe de xwe wiha xêz kir.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Albert Dürer dari Nuremberg, saya melukis diri saya seperti ini pada usia 28 tahun.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ന്യൂറെംബർഗിലെ ആൽബർട്ട് ഡ്യൂറർ, 28-ാം വയസ്സിൽ ഞാൻ ഇതുപോലെ സ്വയം വരച്ചു.</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न्युरेम्बर्गका अल्बर्ट ड्युरर, मैले २८ वर्षको उमेरमा आफूलाई यस्तो चित्रण गरेँ।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نورمبرګ ښار البرټ ډریر، ما په 28 کلنۍ کې خپل ځان داسې رنګ کړ.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Albert Dürer de Nuremberg, eu me pintei assim aos 28 anos.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ਨਿਊਰੇਮਬਰਗ ਦੇ ਅਲਬਰਟ ਡੁਰਰ, ਮੈਂ 28 ਸਾਲ ਦੀ ਉਮਰ ਵਿੱਚ ਆਪਣੇ ਆਪ ਨੂੰ ਇਸ ਤਰ੍ਹਾਂ ਪੇਂਟ ਕੀਤਾ 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Альберт Дюрер из Нюрнберга, я так нарисовал себя в возрасте 28 лет.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Алберт Дирер из Нирнберга, овако сам се сликао са 28 година.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Albert Dürer oo reer Nuremberg ah, waxaan isku sawiray sidan oo kale anigoo 28 jir 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Alberto Durero de Núremberg, me pinté así a los 28 años.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Albert Dürer ti Nuremberg, kuring ngalukis sorangan sapertos kieu dina yuswa 28.</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Albert Dürer wa Nuremberg, nilijichora hivi nikiwa na umri wa miaka 28.</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Albert Dürer från Nürnberg, jag målade mig själv så här vid 28 års ålder.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Albert Dürer ng Nuremberg, Ipininta ko ang aking sarili ng ganito sa edad na 28.</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நியூரம்பெர்க்கின் ஆல்பர்ட் டியூரர், நான் 28 வயதில் இப்படி என்னை வரைந்தேன்.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อัลเบิร์ต ดูเรอร์ แห่งนูเรมเบิร์ก ฉันวาดตัวเองแบบนี้ตอนอายุ 28 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Nürnbergli Albert Dürer, 28 yaşımda kendimi böyle resmettim.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Альберт Дюрер з Нюрнберга, я намалював себе так у віці 28 років.</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نیورمبرگ کے البرٹ ڈیرر، میں نے 28 سال کی عمر میں خود کو اس طرح پینٹ کیا تھا۔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Albert Dürer ở Nuremberg, tôi đã tự vẽ mình như thế này khi tôi 28 tuổi.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568" name="Google Shape;568;gf0d55f612c_0_4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25a696209d0_0_217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Self-portrait, 1500. Oil on wood panel, 66.3 × 49cm, Alte Pinakothek, Munich.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Self-portrait,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Autoportret, 1500. Vaj në panel druri, 66,3 × 49 cm, Alte Pinakothek, Munich.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ራስን የቁም, 1500. ዘይት እንጨት ፓነል ላይ, 66.3 × 49 ሴሜ, Alte Pinakothek, ሙኒክ.</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ألبرشت دورر، صورة ذاتية، 1500. زيت على لوحة خشبية، 66.3 × 49 سم، متحف بيناكوثيك القديم، ميونيخ.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Ալբրեխտ Դյուրեր, Ինքնադիմանկար, 1500. Յուղ փայտի վրա, 66,3 × 49 սմ, Alte Pinakothek, Մյունխեն: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Autoretrat, 1500. Oli sobre taula de fusta, 66,3 × 49 cm, Alte Pinakothek, Munic.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阿尔布雷希特·丢勒，自画像，1500 年。木板油画，66.3 × 49 厘米，慕尼黑老绘画陈列馆。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Zelfportret, 1500. Olieverf op paneel, 66,3 × 49 cm, Alte Pinakothek, München.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Self Portrait, 1500. روغن روی صفحه چوبی, 66.3 × 49cm, Alte Pinakothek, Munich.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Autoportrait, 1500. Huile sur panneau de bois, 66,3 × 49 cm, Alte Pinakothek, Munich.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Selbstporträt, 1500. Öl auf Holztafel, 66,3 × 49 cm, Alte Pinakothek, München.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આલ્બ્રેક્ટ ડ્યુરેર, સેલ્ફ-પોટ્રેટ, 1500. લાકડાની પેનલ પર તેલ, 66.3 × 49 સેમી, અલ્ટે પિનાકોથેક, મ્યુનિક.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अल्ब्रेक्ट ड्यूरर, स्व-चित्र, 1500. लकड़ी के पैनल पर तेल, 66.3 × 49 सेमी, अल्टे पिनाकोथेक, म्यूनिख।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Autoritratto, 1500. Olio su tavola, 66,3 × 49 cm, Alte Pinakothek, Monaco di Baviera.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アルブレヒト・デューラー、『自画像』、1500年。木製パネルに油彩、66.3×49cm、アルテ・ピナコテーク、ミュンヘン。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알브레히트 뒤러, 자화상, 1500년. 목판에 유채, 66.3 × 49cm, 알테 피나코테크, 뮌헨.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Self-portre, 1500. Rûnê li ser panelê dar, 66,3 × 49cm, Alte Pinakothek, Munich.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Potret diri, 1500. Minyak pada panel kayu, 66.3 × 49cm, Alte Pinakothek, Munich.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ആൽബ്രെക്റ്റ് ഡ്യൂറർ, സെൽഫ് പോർട്രെയ്റ്റ്, 1500. വുഡ് പാനലിലെ ഓയിൽ, 66.3 × 49 സെ.മീ, ആൾട്ടെ പിനാകോതെക്, മ്യൂണിക്ക്.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Self-portrait, 1500. Oil on wood panel, 66.3 × 49cm, Alte Pinakothek, Munich।</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Self-portrait, 1500. Oil on wood panel, 66.3×49cm, Alte Pinakothek, Munich.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Autorretrato, 1500. Óleo sobre painel de madeira, 66,3 × 49 cm, Alte Pinakothek, Munique.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ਅਲਬਰੈਕਟ ਡੁਰਰ, ਸਵੈ-ਪੋਰਟਰੇਟ, 1500. ਲੱਕੜ ਦੇ ਪੈਨਲ 'ਤੇ ਤੇਲ, 66.3 × 49 ਸੈਂਟੀਮੀਟਰ, ਅਲਟੇ ਪਿਨਾਕੋਥੇਕ, ਮਿਊਨਿਖ।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Альбрехт Дюрер, Автопортрет, 1500. Масло на деревянной панели, 66,3 × 49 см, Старая пинакотека, Мюнхен.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Албрехт Дирер, Аутопортрет, 1500. Уље на дасци, 66,3 × 49 цм, Стара пинакотека, Минхен.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Sawirka Self, 1500. Saliid alwaax ah, 66.3 × 49cm, Alte Pinakothek, Munich.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Alberto Durero, Autorretrato, 1500. Óleo sobre tabla de madera, 66,3 × 49 cm, Alte Pinakothek, Múnich.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Potret diri, 1500. Minyak dina panel kai, 66,3 × 49cm, Alte Pinakothek, Munich.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Self-portrait, 1500. Mafuta kwenye jopo la kuni, 66.3 × 49cm, Alte Pinakothek, Munich.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Självporträtt, 1500. Olja på träpanel, 66,3 × 49 cm, Alte Pinakothek, München.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Self-portrait, 1500. Oil on wood panel, 66.3 × 49cm, Alte Pinakothek, Munich.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சுய உருவப்படம், 1500. மரப் பலகையில் எண்ணெய், 66.3 × 49cm, Alte Pinakothek, Munich.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ภาพเหมือนตนเอง ค.ศ. 1500 สีน้ำมันบนแผงไม้ 66.3 × 49 ซม. พิพิธภัณฑ์ศิลปะ Alte Pinakothek มิวนิก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Otoportre, 1500. Ahşap panel üzerine yağlıboya, 66,3 × 49 cm, Alte Pinakothek, Münih.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Альбрехт Дюрер, Автопортрет, 1500. Олія на дереві, 66,3 × 49 см, Стара Пінакотека, Мюнхен.</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سیلف پورٹریٹ، 1500. لکڑی کے پینل پر تیل، 66.3 × 49cm، Alte Pinakothek، میونخ۔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Albrecht Dürer, Chân dung tự họa, 1500. Sơn dầu trên tấm gỗ, 66,3 × 49cm, Alte Pinakothek, Munich.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
        <p:nvSpPr>
          <p:cNvPr id="575" name="Google Shape;575;g25a696209d0_0_217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25a696209d0_0_241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The Arnolfini Portrait, 1434. Oil on oak panel, 82.2 × 60cm, National Gallery, London.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The Arnolfini Portrait, 1434</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The Arnolfini Portrait, 1434. Oil on Oak panel, 82,2 × 60cm, National Gallery, Londër.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The Arnolfini Portrait, 1434. ዘይት በኦክ ፓነል ላይ, 82.2 × 60 ሴ.ሜ, ብሔራዊ ጋለሪ, ለንደን.</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يان فان آيك، صورة أرنولفيني، 1434. زيت على لوحة من خشب البلوط، 82.2 × 60 سم، المعرض الوطني، لندن.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Յան վան Էյք, Առնոլֆինիի դիմանկարը, 1434. Յուղ կաղնու վրա, 82,2 × 60 սմ, Ազգային պատկերասրահ, Լոնդոն: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The Arnolfini Portrait, 1434. Oli sobre panell de roure, 82,2 × 60 cm, National Gallery, Londres.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扬·凡·艾克，《阿尔诺菲尼肖像》，1434 年。橡木板油画，82.2 × 60 厘米，伦敦国家美术馆。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Het Arnolfini-portret, 1434. Olieverf op eikenhouten paneel, 82,2 × 60 cm, National Gallery, Londen.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The Arnolfini Portrait, 1434. Oil on Oak Panel, 82.2 × 60cm, National Gallery, London.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Le Portrait d'Arnolfini, 1434. Huile sur panneau de chêne, 82,2 × 60 cm, National Gallery, Londres.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Das Arnolfini-Porträt, 1434. Öl auf Eichenholz, 82,2 × 60 cm, National Gallery, London.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જાન વેન આયક, ધ આર્નોલ્ફિની પોટ્રેટ, 1434. ઓક પેનલ પર તેલ, 82.2 × 60 સે.મી., નેશનલ ગેલેરી, લંડન.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जान वैन आइक, द अर्नोल्फिनी पोर्ट्रेट, 1434. ओक पैनल पर तेल, 82.2 × 60 सेमी, नेशनल गैलरी, लंदन।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Ritratto dei coniugi Arnolfini, 1434. Olio su tavola di quercia, 82,2 × 60 cm, National Gallery, Londra.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ヤン・ファン・エイク『アルノルフィーニ夫妻の肖像』、1434年。オーク材の板に油彩、82.2×60cm、ロンドン・ナショナル・ギャラリー。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얀 반 에이크, 아르놀피니 초상화, 1434년. 참나무 패널에 유채, 82.2 × 60cm, 런던 국립 미술관.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The Arnolfini Portrait, 1434. Rûnê li ser panelê darê, 82,2 × 60cm, Galeriya Neteweyî, London.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The Arnolfini Portrait, 1434. Minyak pada panel kayu oak, 82.2 × 60cm, Galeri Negara, London.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ജാൻ വാൻ ഐക്ക്, ദി ആർനോൾഫിനി പോർട്രെയ്റ്റ്, 1434. ഓക്ക് പാനലിലെ ഓയിൽ, 82.2 × 60 സെ.മീ, നാഷണൽ ഗാലറി, ലണ്ടൻ.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The Arnolfini Portrait, 1434. Oak panel मा तेल, 82.2 × 60cm, नेशनल ग्यालेरी, लन्डन।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جان وان اییک، د آرنولفیني پورټریټ، 1434. تیل د بلوط په تخته، 82.2 × 60 سانتي متره، ملي ګالري، لندن.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O Retrato de Arnolfini, 1434. Óleo sobre painel de carvalho, 82,2 × 60 cm, National Gallery, Londres.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ਜੈਨ ਵੈਨ ਆਈਕ, ਦ ਅਰਨੋਲਫਿਨੀ ਪੋਰਟਰੇਟ, 1434. ਓਕ ਪੈਨਲ 'ਤੇ ਤੇਲ, 82.2 × 60 ਸੈਂਟੀਮੀਟਰ, ਨੈਸ਼ਨਲ ਗੈਲਰੀ, ਲੰਡਨ।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Ян ван Эйк, Портрет четы Арнольфини, 1434. Масло на дубовой панели, 82,2 × 60 см, Национальная галерея, Лондон.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Јан ван Ајк, Портрет Арнолфини, 1434. Уље на храстовом панелу, 82,2 × 60 цм, Национална галерија, Лондон.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The Arnolfini Portrait, 1434. Saliidda geedka geedka, 82.2 × 60cm, National Gallery, London.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El retrato de los Arnolfini, 1434. Óleo sobre tabla de roble, 82,2 × 60 cm, National Gallery, Londres.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Potrét Arnolfini, 1434. Minyak dina panel ek, 82,2 × 60cm, Galeri Nasional, London.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The Arnolfini Portrait, 1434. Mafuta kwenye paneli ya mwaloni, 82.2 × 60cm, National Gallery, London.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Arnolfini-porträttet, 1434. Olja på ekpanel, 82,2 × 60 cm, National Gallery, London.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The Arnolfini Portrait, 1434. Oil on oak panel, 82.2 × 60cm, National Gallery, London.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ஜான் வான் ஐக், தி அர்னால்ஃபினி போர்ட்ரெய்ட், 1434. ஓக் பேனலில் எண்ணெய், 82.2 × 60 செ.மீ., நேஷனல் கேலரி, லண்டன்.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The Arnolfini Portrait, 1434 สีน้ำมันบนแผงไม้โอ๊ค 82.2 × 60 ซม. หอศิลป์แห่งชาติ ลอนดอน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Arnolfini Portresi, 1434. Meşe panel üzerine yağlıboya, 82,2 × 60 cm, Ulusal Galeri, Londra.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Ян ван Ейк, Портрет Арнольфіні, 1434. Олія на дубовій панелі, 82,2 × 60 см, Національна галерея, Лондон.</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جان وین آئیک، دی آرنولفینی پورٹریٹ، 1434۔ اوک پینل پر تیل، 82.2 × 60 سینٹی میٹر، نیشنل گیلری، لندن۔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Chân dung Arnolfini, 1434. Sơn dầu trên tấm gỗ sồi, 82,2 × 60cm, Phòng trưng bày Quốc gia, London.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
        <p:nvSpPr>
          <p:cNvPr id="582" name="Google Shape;582;g25a696209d0_0_24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f0d55f612c_0_44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8/14/2025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The Arnolfini Portrait, 1434. Oil on oak panel, 82.2 × 60cm, National Gallery, London.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The Arnolfini Portrait, 1434</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The Arnolfini Portrait, 1434. Oil on Oak panel, 82,2 × 60cm, National Gallery, Londër.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The Arnolfini Portrait, 1434. ዘይት በኦክ ፓነል ላይ, 82.2 × 60 ሴ.ሜ, ብሔራዊ ጋለሪ, ለንደን.</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يان فان آيك، صورة أرنولفيني، 1434. زيت على لوحة من خشب البلوط، 82.2 × 60 سم، المعرض الوطني، لندن.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Յան վան Էյք, Առնոլֆինիի դիմանկարը, 1434. Յուղ կաղնու վրա, 82,2 × 60 սմ, Ազգային պատկերասրահ, Լոնդոն: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The Arnolfini Portrait, 1434. Oli sobre panell de roure, 82,2 × 60 cm, National Gallery, Londres.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扬·凡·艾克，《阿尔诺菲尼肖像》，1434 年。橡木板油画，82.2 × 60 厘米，伦敦国家美术馆。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Het Arnolfini-portret, 1434. Olieverf op eikenhouten paneel, 82,2 × 60 cm, National Gallery, Londen.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The Arnolfini Portrait, 1434. Oil on Oak Panel, 82.2 × 60cm, National Gallery, London.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Le Portrait d'Arnolfini, 1434. Huile sur panneau de chêne, 82,2 × 60 cm, National Gallery, Londres.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Das Arnolfini-Porträt, 1434. Öl auf Eichenholz, 82,2 × 60 cm, National Gallery, London.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જાન વેન આયક, ધ આર્નોલ્ફિની પોટ્રેટ, 1434. ઓક પેનલ પર તેલ, 82.2 × 60 સે.મી., નેશનલ ગેલેરી, લંડન.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जान वैन आइक, द अर्नोल्फिनी पोर्ट्रेट, 1434. ओक पैनल पर तेल, 82.2 × 60 सेमी, नेशनल गैलरी, लंदन।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Ritratto dei coniugi Arnolfini, 1434. Olio su tavola di quercia, 82,2 × 60 cm, National Gallery, Londra.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ヤン・ファン・エイク『アルノルフィーニ夫妻の肖像』、1434年。オーク材の板に油彩、82.2×60cm、ロンドン・ナショナル・ギャラリー。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얀 반 에이크, 아르놀피니 초상화, 1434년. 참나무 패널에 유채, 82.2 × 60cm, 런던 국립 미술관.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The Arnolfini Portrait, 1434. Oil on oak panel, 82,2 × 60cm, Galeriya Neteweyî, London.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The Arnolfini Portrait, 1434. Minyak pada panel kayu oak, 82.2 × 60cm, Galeri Negara, London.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ജാൻ വാൻ ഐക്ക്, ദി ആർനോൾഫിനി പോർട്രെയ്റ്റ്, 1434. ഓക്ക് പാനലിലെ ഓയിൽ, 82.2 × 60 സെ.മീ, നാഷണൽ ഗാലറി, ലണ്ടൻ.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The Arnolfini Portrait, 1434. Oak panel मा तेल, 82.2 × 60cm, नेशनल ग्यालेरी, लन्डन।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جان وان اییک، د آرنولفیني پورټریټ، 1434. تیل د بلوط په تخته، 82.2 × 60 سانتي متره، ملي ګالري، لندن.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O Retrato de Arnolfini, 1434. Óleo sobre painel de carvalho, 82,2 × 60 cm, National Gallery, Londres.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ਜੈਨ ਵੈਨ ਆਈਕ, ਦ ਅਰਨੋਲਫਿਨੀ ਪੋਰਟਰੇਟ, 1434. ਓਕ ਪੈਨਲ 'ਤੇ ਤੇਲ, 82.2 × 60 ਸੈਂਟੀਮੀਟਰ, ਨੈਸ਼ਨਲ ਗੈਲਰੀ, ਲੰਡਨ।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Ян ван Эйк, Портрет четы Арнольфини, 1434. Масло на дубовой панели, 82,2 × 60 см, Национальная галерея, Лондон.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Јан ван Ајк, Портрет Арнолфини, 1434. Уље на храстовом панелу, 82,2 × 60 цм, Национална галерија, Лондон.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The Arnolfini Portrait, 1434. Saliidda geedka geedka, 82.2 × 60cm, National Gallery, London.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El retrato de los Arnolfini, 1434. Óleo sobre tabla de roble, 82,2 × 60 cm, National Gallery, Londres.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Potrét Arnolfini, 1434. Minyak dina panel ek, 82,2 × 60cm, Galeri Nasional, London.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The Arnolfini Portrait, 1434. Mafuta kwenye paneli ya mwaloni, 82.2 × 60cm, National Gallery, London.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Arnolfini-porträttet, 1434. Olja på ekpanel, 82,2 × 60 cm, National Gallery, London.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The Arnolfini Portrait, 1434. Oil on oak panel, 82.2 × 60cm, National Gallery, London.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ஜான் வான் ஐக், தி அர்னால்ஃபினி போர்ட்ரெய்ட், 1434. ஓக் பேனலில் எண்ணெய், 82.2 × 60 செ.மீ., நேஷனல் கேலரி, லண்டன்.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The Arnolfini Portrait, 1434 สีน้ำมันบนแผงไม้โอ๊ค 82.2 × 60 ซม. หอศิลป์แห่งชาติ ลอนดอน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Arnolfini Portresi, 1434. Meşe panel üzerine yağlıboya, 82,2 × 60 cm, Ulusal Galeri, Londra.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Ян ван Ейк, Портрет Арнольфіні, 1434. Олія на дубовій панелі, 82,2 × 60 см, Національна галерея, Лондон.</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جان وین آئیک، دی آرنولفینی پورٹریٹ، 1434۔ اوک پینل پر تیل، 82.2 × 60 سینٹی میٹر، نیشنل گیلری، لندن۔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Chân dung Arnolfini, 1434. Sơn dầu trên tấm gỗ sồi, 82,2 × 60cm, Phòng trưng bày Quốc gia, London.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589" name="Google Shape;589;gf0d55f612c_0_4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f0d55f612c_0_46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8/14/2025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 is wearing expensive clothes. His skin is very pale: he does not go outside much. What kind of personality do you think he has?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 is wearing expensive clothes, and his skin is very pale. What is he like?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Ai ka veshur rroba të shtrenjta. Lëkura e tij është shumë e zbehtë: ai nuk del shumë jashtë. Çfarë personaliteti mendoni se 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ውድ ልብስ ለብሷል። ቆዳው በጣም የገረጣ ነው፡ ብዙም ወደ ውጭ አይወጣም። ምን አይነት ስብዕና ያለው ይመስልሃል?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يرتدي ملابس باهظة الثمن. بشرته شاحبة جدًا: لا يخرج كثيرًا. ما هي شخصيته برأيك؟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Նա թանկարժեք հագուստ է կրում։ Նրա մաշկը շատ գունատ է. նա շատ դուրս չի գալիս դրսում։ Ինչպիսի՞ բնավորություն ունի նա, ըստ Ձեզ: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Porta roba cara. La seva pell és molt pàl·lida: no surt molt al carrer. Quina mena de personalitat creus que té?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他穿着昂贵的衣服。他的皮肤很白，很少出门。你觉得他性格怎么样？</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Hij draagt dure kleren. Zijn huid is erg bleek: hij komt niet vaak buiten. Wat voor persoonlijkheid denk je dat hij heeft?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او لباس های گران قیمتی پوشیده است. پوست او بسیار رنگ پریده است: او زیاد بیرون نمی رود. به نظر شما او چه شخصیتی دارد؟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Il porte des vêtements coûteux. Sa peau est très pâle : il ne sort pas beaucoup. Quel genre de personnalité lui attribuez-vous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Er trägt teure Kleidung. Seine Haut ist sehr blass: Er geht nicht viel nach draußen. Was für eine Persönlichkeit hat er Ihrer Meinung nach?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તેણે મોંઘા કપડા પહેર્યા છે. તેની ત્વચા ખૂબ જ નિસ્તેજ છે: તે વધુ બહાર જતો નથી. તમને લાગે છે કે તેની પાસે કેવા પ્રકારનું વ્યક્તિત્વ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वह महंगे कपड़े पहनता है। उसकी त्वचा बहुत गोरी है: वह ज़्यादा बाहर नहीं जाता। आपको क्या लगता है, उसका व्यक्तित्व कैसा होगा?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Indossa abiti costosi. La sua pelle è molto chiara: non esce molto. Che tipo di personalità pensi che abbia?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彼は高価な服を着ています。肌はとても青白く、あまり外に出ません。どんな性格だと思いますか？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그는 비싼 옷을 입고 있고, 피부는 매우 창백해서 밖에 자주 나가지 않습니다. 그의 성격은 어떤 것 같나요?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Cilên giranbiha li xwe dike. Çermê wî pir zer e: zêde dernakeve derve. Li gorî we kesayetiya wî ya çawa heye?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Dia memakai pakaian yang mahal. Kulitnya sangat pucat: dia tidak banyak keluar. Apa jenis personaliti yang anda fikir dia 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വിലകൂടിയ വസ്ത്രങ്ങളാണ് ധരിച്ചിരിക്കുന്നത്. അവൻ്റെ തൊലി വളരെ വിളറിയതാണ്: അവൻ അധികം പുറത്തു പോകാറില്ല. ഏത് തരത്തിലുള്ള വ്യക്തിത്വമാണ് അദ്ദേഹത്തിന് ഉള്ളതെന്ന് നിങ്ങൾ കരുതുന്നു?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उनले महँगो लुगा लगाएका छन् । उसको छाला धेरै फिक्का छ: ऊ धेरै बाहिर जाँदैन। उहाँ कस्तो प्रकारको व्यक्तित्व हुनुहुन्छ जस्तो लाग्छ?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هغه قیمتي جامې اغوندي. د هغه پوټکی ډیر رنګ دی: هغه ډیر بهر نه ځي. ستاسو په اند هغه څه ډول شخصیت لري؟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Ele usa roupas caras. Sua pele é muito pálida: ele não sai muito. Que tipo de personalidade você acha que ele tem?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ਉਸ ਨੇ ਮਹਿੰਗੇ ਕੱਪੜੇ ਪਾਏ ਹੋਏ ਹਨ। ਉਸਦੀ ਚਮੜੀ ਬਹੁਤ ਫਿੱਕੀ ਹੈ: ਉਹ ਜ਼ਿਆਦਾ ਬਾਹਰ ਨਹੀਂ ਜਾਂਦਾ। ਤੁਹਾਡੇ ਖ਼ਿਆਲ ਵਿਚ ਉਸ ਦੀ ਕਿਹੋ ਜਿਹੀ ਸ਼ਖ਼ਸੀਅਤ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Он носит дорогую одежду. У него очень бледная кожа: он редко выходит на улицу. Какой, по-вашему, у него характер?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Носи скупу одећу. Кожа му је веома бледа: не излази много напоље. Шта мислите какву личност има?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 uu xidhan yahay dhar qaali ah. Maqaarkiisu aad buu u cirroobay: dibadda uma baxo wax badan. Shakhsi noocee ah ayaad u malaynaysaa inuu leeyahay?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Lleva ropa cara. Tiene la piel muy pálida y no sale mucho. ¿Qué tipo de personalidad crees que tiene?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Manéhna maké baju mahal. Kulitna pucat pisan: anjeunna henteu seueur ka luar. Jenis kapribadian anjeun pikir manehna boga?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Amevaa nguo za gharama. Ngozi yake ni rangi sana: haendi nje sana. Unadhani ana utu wa aina gani?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Han har dyra kläder på sig. Hans hud är mycket blek: han går inte ut mycket. Vilken typ av personlighet tror du att han har?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Mamahaling damit ang suot niya. Napakaputla ng kanyang balat: hindi siya masyadong lumalabas. Sa tingin mo anong klaseng personalidad meron siya?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விலை உயர்ந்த ஆடைகளை அணிந்துள்ளார். அவரது தோல் மிகவும் வெளிறியது: அவர் அதிகம் வெளியில் செல்வதில்லை. அவருக்கு எப்படிப்பட்ட ஆளுமை இருக்கிறது என்று நினைக்கிறீர்கள்?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เขาใส่เสื้อผ้าราคาแพง ผิวซีดมาก ไม่ค่อยออกไปข้างนอก คุณคิดว่าเขามีบุคลิกแบบไหน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Pahalı kıyafetler giyiyor. Teni çok solgun: pek dışarı çıkmıyor. Sizce nasıl bir kişiliğe sahip?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Він носить дорогий одяг. Шкіра дуже бліда: він мало виходить на вулицю. Як ви думаєте, який у нього характер?</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اس نے مہنگے کپڑے پہن رکھے ہیں۔ اس کی جلد بہت پیلی ہے: وہ زیادہ باہر نہیں جاتا۔ آپ کے خیال میں اس کی شخصیت کس قسم کی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Anh ấy mặc quần áo đắt tiền. Da anh ấy rất nhợt nhạt: anh ấy ít khi ra ngoài. Bạn nghĩ anh ấy có tính cách như thế nào?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607" name="Google Shape;607;gf0d55f612c_0_46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f0d55f612c_0_68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f0d55f612c_0_6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f0d55f612c_0_47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8/14/2025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She looks very young and humble. She is wearing expensive clothes, too. She is resting her hand on her belly, BUT she is NOT pregnant! At the time, it was stylish to add layers of padding to the front of a dress.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She looks young, humble, and wears expensive clothes. BUT she is NOT pregnant!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Ajo duket shumë e re dhe modeste. Ajo gjithashtu ka veshur rroba të shtrenjta. Ajo po mbështet dorën në bark, POR NUK është shtatzënë! Në atë kohë, ishte me stil të shtoni shtresa të mbushjes në pjesën e përparme të një fustani.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እሷ በጣም ወጣት እና ትሁት ትመስላለች. እሷም ውድ ልብሶችን ለብሳለች። እጇን በሆዷ ላይ አድርጋለች, ግን ነፍሰ ጡር አይደለችም! በዛን ጊዜ በአለባበስ ፊት ላይ የንጣፍ ሽፋኖችን መጨመር ቆንጆ ነበር.</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تبدو شابة ومتواضعة جدًا. ترتدي ملابس باهظة الثمن أيضًا. تضع يدها على بطنها، لكنها ليست حاملًا! في ذلك الوقت، كان من الأنيق إضافة طبقات من الحشوة إلى مقدمة الفستان.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Նա շատ երիտասարդ և խոնարհ տեսք ունի: Նա նույնպես թանկարժեք հագուստ է կրում։ Նա ձեռքը դրել է որովայնին, ԲԱՅՑ նա հղի չէ: Այն ժամանակ ոճային էր զգեստի առջևի մասում ծածկոցներ ավելացնելը: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 veu molt jove i humil. També porta roba cara. Ella recolza la mà a la panxa, PERÒ NO està embarassada! En aquell moment, era elegant afegir capes de farciment a la part davantera d'un vestit.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她看起来非常年轻，举止谦逊。她也穿着昂贵的衣服。她把手放在肚子上，但她没有怀孕！在当时，在连衣裙前襟加几层衬垫是很时髦的。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Ze ziet er erg jong en bescheiden uit. Ze draagt ook dure kleren. Ze legt haar hand op haar buik, MAAR ze is NIET zwanger! In die tijd was het modieus om laagjes vulling aan de voorkant van een jurk toe te voegen.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او بسیار جوان و متواضع به نظر می رسد. او هم لباس های گران قیمتی پوشیده است. او دستش را روی شکمش گذاشته است، اما باردار نیست! در آن زمان، اضافه کردن لایه‌های پد به جلوی لباس شیک بود.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Elle paraît très jeune et humble. Elle porte des vêtements coûteux. Elle pose sa main sur son ventre, MAIS elle n'est PAS enceinte ! À l'époque, il était à la mode d'ajouter des épaisseurs de rembourrage sur le devant d'une robe.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Sie sieht sehr jung und bescheiden aus. Sie trägt teure Kleidung. Sie legt ihre Hand auf ihren Bauch, ABER sie ist NICHT schwanger! Damals war es schick, die Vorderseite eines Kleides mit mehreren Lagen Polsterung zu versehen.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 ખૂબ જ યુવાન અને નમ્ર લાગે છે. તે પણ મોંઘા કપડાં પહેરે છે. તેણી તેના પેટ પર હાથ રાખી રહી છે, પરંતુ તે ગર્ભવતી નથી! તે સમયે, ડ્રેસના આગળના ભાગમાં પેડિંગના સ્તરો ઉમેરવાનું સ્ટાઇલિશ હતું.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वो बहुत जवान और विनम्र लग रही है। उसने महंगे कपड़े भी पहने हैं। उसने अपना हाथ अपने पेट पर रखा है, लेकिन वो गर्भवती नहीं है! उस ज़माने में, ड्रेस के आगे पैडिंग की परतें लगाना बहुत स्टाइलिश माना जाता 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Sembra molto giovane e umile. Indossa anche abiti costosi. Si appoggia la mano sulla pancia, MA NON è incinta! All'epoca, era di moda aggiungere strati di imbottitura alla parte anteriore di un vestito.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彼女はとても若く、慎ましやかに見えます。高価な服も着ています。お腹に手を当てていますが、妊娠しているわけではありません！当時は、ドレスの前面にパッドを重ねるのが流行っていました。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그녀는 아주 젊고 겸손해 보입니다. 게다가 값비싼 옷도 입고 있죠. 배에 손을 얹고 있지만, 임신한 건 아닙니다! 당시에는 드레스 앞부분에 패딩을 겹겹이 덧대는 게 유행이었으니까요.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Ew pir ciwan û nerm xuya dike. Cilên giranbuha jî li xwe dike. Destê xwe datîne ser zikê xwe, LÊ NE ducanî ye! Di wê demê de, şêwaz bû ku meriv qatên peldankê li pêşiya cilê zêde bike.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Dia kelihatan sangat muda dan merendah diri. Dia juga memakai pakaian yang mahal. Dia meletakkan tangannya di perutnya, TETAPI dia TIDAK hamil! Pada masa itu, adalah bergaya untuk menambah lapisan padding pada bahagian hadapan pakaian.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അവൾ വളരെ ചെറുപ്പവും എളിമയുള്ളവളുമായി കാണപ്പെടുന്നു. അവൾ വിലകൂടിയ വസ്ത്രങ്ങളും ധരിച്ചിരിക്കുന്നു. അവൾ വയറ്റിൽ കൈ വെച്ചിരിക്കുന്നു, പക്ഷേ അവൾ ഗർഭിണിയല്ല! അക്കാലത്ത്, വസ്ത്രത്തിൻ്റെ മുൻവശത്ത് പാഡിംഗിൻ്റെ പാളികൾ ചേർക്കുന്നത് സ്റ്റൈലിഷ് ആയിരുന്നു.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उनी धेरै जवान र नम्र देखिन्छिन्। महँगो लुगा पनि लगाएकी छिन् । उनी आफ्नो पेटमा हात राखिरहेकी छिन्, तर उनी गर्भवती छैनिन्! त्यस समयमा, यो पोशाकको अगाडि प्याडिङको तहहरू थप्न स्टाइलिश थियो।</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هغه ډیر ځوان او عاجز ښکاري. هغې هم ګرانې جامې اغوستي دي. هغه خپل لاس په خپل خیټه کې ساتي، مګر هغه امیندواره نه ده! په هغه وخت کې، دا سجیلا وه چې د جامو مخې ته د پیډینګ پرتونه اضافه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Ela parece muito jovem e humilde. Ela também está usando roupas caras. Ela está com a mão na barriga, MAS NÃO está grávida! Na época, era moda adicionar camadas de enchimento na frente de um vestido.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ਉਹ ਬਹੁਤ ਜਵਾਨ ਅਤੇ ਨਿਮਰ ਦਿਖਾਈ ਦਿੰਦੀ ਹੈ। ਉਸਨੇ ਮਹਿੰਗੇ ਕੱਪੜੇ ਵੀ ਪਾਏ ਹੋਏ ਹਨ। ਉਹ ਆਪਣੇ ਢਿੱਡ 'ਤੇ ਹੱਥ ਰੱਖ ਰਹੀ ਹੈ, ਪਰ ਉਹ ਗਰਭਵਤੀ ਨਹੀਂ ਹੈ! ਉਸ ਸਮੇਂ, ਪਹਿਰਾਵੇ ਦੇ ਅਗਲੇ ਹਿੱਸੇ ਵਿੱਚ ਪੈਡਿੰਗ ਦੀਆਂ ਪਰਤਾਂ ਨੂੰ ਜੋੜਨਾ ਸਟਾਈਲਿਸ਼ 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Она выглядит очень молодо и скромно. На ней дорогая одежда. Она положила руку на живот, НО она НЕ беременна! В то время было модно добавлять несколько слоёв подкладки к передней части платья.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Изгледа веома младо и скромно. Она такође носи скупу одећу. Она је наслоњена руком на стомак, АЛИ НИЈЕ трудна! У то време, било је са стилом додати слојеве подстава на предњи део хаљине.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Waxay u egtahay mid aad u yar oo is-hoosaysiin ah. Waxay xidhan tahay dhar qaali ah, sidoo kale. Waxay gacanta ku saartaa caloosha, LAAKIIN ma uur leedahay! Waqtigaas, waxay ahayd mid qurux badan in lagu daro lakabyo dhejis ah oo ku yaal dhinaca hore ee dharka.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ve muy joven y humilde. Lleva ropa cara. Apoya la mano en su vientre, ¡PERO NO está embarazada! En aquella época, estaba de moda añadir capas de relleno a la parte delantera de un vestido.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Manehna Sigana pisan ngora jeung hina. Manehna make baju mahal oge. Manehna keur istirahat leungeun-Na dina beuteung nya, TAPI manéhna TEU reuneuh! Dina waktos éta, éta stylish pikeun nambahkeun lapisan padding ka hareup pakéan.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Anaonekana mchanga sana na mnyenyekevu. Amevaa nguo za gharama kubwa pia. Ameegemeza mkono wake juu ya tumbo, LAKINI HANA mimba! Wakati huo, ilikuwa maridadi kuongeza safu za pedi mbele ya mavazi.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Hon ser väldigt ung och ödmjuk ut. Hon har också dyra kläder på sig. Hon vilar handen på magen, MEN hon är INTE gravid! På den tiden var det stiligt att lägga till lager av vaddering på framsidan av en klänning.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Siya ay mukhang napakabata at mapagpakumbaba. Nakasuot din siya ng mamahaling damit. Ipinatong niya ang kanyang kamay sa kanyang tiyan, PERO HINDI siya buntis! Noong panahong iyon, naka-istilong magdagdag ng mga layer ng padding sa harap ng isang damit.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அவள் மிகவும் இளமையாகவும் அடக்கமாகவும் இருக்கிறாள். அவளும் விலை உயர்ந்த ஆடைகளை அணிந்திருக்கிறாள். அவள் வயிற்றில் கை வைத்தாள், ஆனால் அவள் கர்ப்பமாக இல்லை! அந்த நேரத்தில், ஒரு ஆடையின் முன்புறத்தில் திணிப்பு அடுக்குகளைச் சேர்ப்பது ஸ்டைலாக இருந்தது.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เธอดูเด็กและอ่อนน้อมถ่อมตนมาก เธอใส่เสื้อผ้าราคาแพงด้วย เธอวางมือบนท้อง แต่เธอไม่ได้ท้อง! สมัยนั้น การเสริมฟองน้ำหลายชั้นที่ด้านหน้าของชุดถือเป็นแฟชั่น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Çok genç ve mütevazı görünüyor. Pahalı kıyafetler de giyiyor. Elini karnına koymuş, AMA hamile DEĞİL! O zamanlar, elbisenin önüne kat kat dolgu eklemek şık bir fikirdi.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Вона виглядає дуже молодо і скромно. Вона також носить дорогий одяг. Вона тримає руку на животі, АЛЕ НЕ вагітна! У той час було стильно додавати шари набивки на передню частину сукні.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وہ بہت جوان اور شائستہ نظر آتی ہے۔ وہ بھی مہنگے کپڑے پہنتی ہے۔ وہ اپنے پیٹ پر ہاتھ رکھ رہی ہے، لیکن وہ حاملہ نہیں ہے! اس وقت، لباس کے اگلے حصے میں پیڈنگ کی پرتیں شامل کرنا سجیلا تھا۔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Cô ấy trông rất trẻ trung và khiêm tốn. Cô ấy cũng mặc đồ đắt tiền nữa. Cô ấy đặt tay lên bụng, NHƯNG cô ấy KHÔNG mang thai! Vào thời đó, việc thêm nhiều lớp đệm ở phía trước váy là mốt.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615" name="Google Shape;615;gf0d55f612c_0_4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f0d55f612c_0_47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8/14/2025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Look at the detail in this expensive chandelier! Was it traced? And why is there only one candle lit?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Shikoni detajet në këtë llambadar të shtrenjtë! A u gjurmua? Dhe pse është ndezur vetëm një qiri?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በዚህ ውድ ቻንደርለር ውስጥ ዝርዝሩን ይመልከቱ! ተፈልጎ ነበር? እና ለምን አንድ ሻማ ብቻ ይበራል?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انظر إلى تفاصيل هذه الثريا الثمينة! هل كانت مُتتبّعةً؟ ولماذا تُضاء شمعة واحدة فقط؟</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Նայեք այս թանկարժեք ջահի մանրամասներին: Հետագծվե՞լ է: Իսկ ինչո՞ւ է միայն մեկ մոմ վառված։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Mireu el detall d'aquest canelobre car! Va ser rastrejat? I per què només hi ha una espelma encesa?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看看这盏昂贵的吊灯的细节！是描画出来的吗？为什么只有一根蜡烛亮着？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Kijk eens naar de details in deze dure kroonluchter! Is het getekend? En waarom brandt er maar één kaars?</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به جزئیات این لوستر گران قیمت نگاه کنید! ردیابی شد؟ و چرا فقط یک شمع روشن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Regardez les détails de ce lustre coûteux ! A-t-il été tracé ? Et pourquoi n'y a-t-il qu'une seule bougie allumée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Schauen Sie sich die Details dieses teuren Kronleuchters an! Wurde er nachgezeichnet? Und warum brennt nur eine Kerze?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આ મોંઘા ઝુમ્મરમાં વિગતવાર જુઓ! શું તે શોધી કાઢવામાં આવ્યું હતું? અને શા માટે એક જ મીણબત્તી પ્રગટાવવામાં આવે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इस महंगे झूमर की बारीकियाँ तो देखो! क्या इसे ट्रेस किया गया है? और इसमें सिर्फ़ एक ही मोमबत्ती क्यों जल रही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Osservate i dettagli di questo costoso lampadario! È stato tracciato? E perché c'è una sola candela accesa?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この高価なシャンデリアの細部まで見てください！トレースしたのでしょうか？なぜろうそくが1本しか灯っていないのでしょうか？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 비싼 샹들리에의 디테일 좀 보세요! 혹시 트레이싱한 건가요? 그리고 촛불은 왜 하나만 켜져 있는 걸까요?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Li hûrguliyê li vê şemalê giranbiha binêre! hat şopandin? Û çima tenê mûmek vêxistî ye?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Tengok detail dalam candelier mahal ni! Adakah ia dikesan? Dan kenapa hanya ada satu lilin yang menyala?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ഈ വിലയേറിയ ചാൻഡിലിയറിലെ വിശദാംശങ്ങൾ നോക്കൂ! അത് കണ്ടെത്താനായോ? പിന്നെ എന്തുകൊണ്ടാണ് ഒരു മെഴുകുതിരി മാത്രം കത്തിക്കുന്നത്?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 महँगो झूमर मा विवरण हेर्नुहोस्! के यो पत्ता लगाइएको थियो? अनि किन एउटै मात्र मैनबत्ती बालिन्छ?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په دې قیمتي فانوس کې تفصیل وګورئ! ایا دا معلومه شوه؟ او ولې یوازې یوه شمع روښانه ده؟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Observe o detalhe deste lustre caro! Foi rastreado? E por que há apenas uma vela acesa?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ਇਸ ਮਹਿੰਗੇ ਝੰਡੇ ਵਿੱਚ ਵਿਸਥਾਰ ਵਿੱਚ ਦੇਖੋ! ਕੀ ਇਸਦਾ ਪਤਾ ਲਗਾਇਆ ਗਿਆ ਸੀ? ਅਤੇ ਸਿਰਫ ਇੱਕ ਮੋਮਬੱਤੀ ਕਿਉਂ ਜਗਾਈ ਜਾਂਦੀ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Посмотрите, какая детализация у этой дорогой люстры! Она точно прорисована? И почему горит только одна свеча?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Погледајте детаље у овом скупом лустеру! Да ли је ушао у траг? А зашто је упаљена само једна свећа?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Fiiri tafaasiisha chandelierkan qaaliga ah! Ma la raadiyay? Maxaase loo shiday hal shumac?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¡Mira los detalles de esta costosa lámpara! ¿Fue calcada? ¿Y por qué solo hay una vela encendida?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Tingali rinci dina lampu gantung mahal ieu! Éta disusud? Jeung naha ngan aya hiji lilin hurung?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Angalia undani katika chandelier hii ya gharama kubwa! Je, ilifuatiliwa? Na kwa nini kuna mshumaa mmoja tu unaowaka?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Titta på detaljerna i denna dyra ljuskrona! Spårades det? Och varför tänds det bara ett ljus?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Tingnan ang detalye sa mamahaling chandelier na ito! Natunton ba ito? At bakit isang kandila lang ang nakasindi?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இந்த விலையுயர்ந்த சரவிளக்கில் உள்ள விவரங்களைப் பாருங்கள்! அது கண்டுபிடிக்கப்பட்டதா? ஏன் ஒரே ஒரு மெழுகுவர்த்தி எரிகிறது?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ลองดูรายละเอียดของโคมระย้าราคาแพงนี้สิ! มันถูกวาดขึ้นมาหรือเปล่า? แล้วทำไมถึงมีเทียนจุดแค่เล่มเดียวล่ะ?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Şu pahalı avizedeki detaylara bakın! İzi sürülmüş mü? Ve neden sadece bir mum yanıyor?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Подивіться на деталі цієї дорогої люстри! Це було відстежено? А чому горить лише одна свічка?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اس مہنگے فانوس میں تفصیل دیکھیں! کیا اس کا سراغ لگایا گیا؟ اور صرف ایک ہی شمع کیوں جلتی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Hãy nhìn chi tiết của chiếc đèn chùm đắt tiền này! Nó có được vẽ lại không? Và tại sao chỉ có một ngọn nến được thắp sáng?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623" name="Google Shape;623;gf0d55f612c_0_47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f0d55f612c_0_48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8/14/2025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Look at his signature. It says in Latin, “Jan van Eyck was here, 1434.”</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Shikoni nënshkrimin e tij. Ai thotë në latinisht, "Jan van Eyck ishte këtu, 1434".</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ፊርማውን ተመልከት. በላቲን “ጃን ቫን ኢክ በ1434 እዚህ ነበር” ይላል።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انظر إلى توقيعه. مكتوب عليه باللاتينية: "كان يان فان آيك هنا، عام ١٤٣٤".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Նայեք նրա ստորագրությանը. Այն լատիներեն ասում է. «Յան վան Էյկն այստեղ էր, 1434 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Mira la seva signatura. Diu en llatí: "Jan van Eyck va ser aquí, 1434".</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看看他的签名，拉丁文写着：“扬·凡·艾克曾于1434年来过此地。”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Kijk naar zijn handtekening. Er staat in het Latijn: "Jan van Eyck was hier, 1434."</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به امضایش نگاه کن به زبان لاتین می‌گوید: «جان ون آیک اینجا بود، 1434».</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Regardez sa signature. Elle dit en latin : « Jan van Eyck était ici, 1434.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Schauen Sie sich seine Unterschrift an. Auf Latein steht dort: „Jan van Eyck war hier, 1434.“</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તેની સહી જુઓ. તે લેટિનમાં કહે છે, "જાન વેન આયક અહીં હતો, 1434."</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उनके हस्ताक्षर देखिए। लैटिन में लिखा है, "जान वैन आइक यहाँ थे, 1434 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Guardate la sua firma. C'è scritto in latino: "Jan van Eyck è stato qui, nel 1434".</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彼の署名を見てください。ラテン語で「ヤン・ファン・エイクは1434年にここにいた」と書いてあります。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그의 서명을 보세요. 라틴어로 "1434년, 얀 반 에이크가 여기에 있었다"라고 적혀 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Li îmzeya wî binêre. Bi latînî dibêje, "Jan van Eyck li vir bû, 1434."</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Tengok tandatangan dia. Ia berkata dalam bahasa Latin, "Jan van Eyck berada di sini, 1434."</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അവൻ്റെ ഒപ്പ് നോക്കൂ. അത് ലാറ്റിൻ ഭാഷയിൽ പറയുന്നു, "ജാൻ വാൻ ഐക്ക് ഇവിടെ ഉണ്ടായിരുന്നു, 1434."</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उसको हस्ताक्षर हेर्नुहोस्। यसले ल्याटिनमा भन्छ, "Jan van Eyck यहाँ थिए, 1434।"</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هغه لاسلیک وګورئ. دا په لاتین کې وايي، "جان وان اییک دلته و، 1434."</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Observe a assinatura dele. Diz em latim: "Jan van Eyck esteve aqui em 1434".</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ਉਸਦੇ ਦਸਤਖਤ ਵੇਖੋ. ਇਹ ਲਾਤੀਨੀ ਵਿੱਚ ਕਹਿੰਦਾ ਹੈ, "ਜੈਨ ਵੈਨ ਆਈਕ ਇੱਥੇ ਸੀ, 1434।"</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Взгляните на его подпись. Она написана на латыни: «Ян ван Эйк был здесь в 1434 году».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Погледајте његов потпис. На латинском пише: „Јан ван Ајк је био овде, 1434.</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Eeg saxiixiisa. Waxay ku leedahay Laatiinka, "Jan van Eyck wuxuu ahaa halkan, 1434."</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Mira su firma. Dice en latín: «Jan van Eyck estuvo aquí en 1434».</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Tingali tanda tanganna. Disebutkeun dina basa Latin, "Jan van Eyck aya di dieu, 1434."</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Angalia saini yake. Inasema katika Kilatini, “Jan van Eyck alikuwa hapa, 1434.”</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Titta på hans signatur. Det står på latin, "Jan van Eyck var här, 1434."</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Tingnan mo ang pirma niya. Sinasabi sa Latin, "Narito si Jan van Eyck, 1434."</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அவருடைய கையெழுத்தைப் பாருங்கள். அது லத்தீன் மொழியில், "ஜான் வான் ஐக் இங்கே இருந்தார், 1434."</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ดูลายเซ็นของเขาสิ เขียนเป็นภาษาละตินว่า “ยาน ฟาน ไอค์ อยู่ที่นี่ ปี 1434”</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İmzasına bakın. Latince "Jan van Eyck 1434'te buradaydı" yazıyor.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Подивіться на його підпис. Латинською мовою написано: «Ян ван Ейк був тут, 1434».</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اس کے دستخط دیکھیں۔ یہ لاطینی میں کہتا ہے، "Jan van Eyck یہاں تھا، 1434۔"</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Hãy nhìn chữ ký của ông ấy. Chữ viết bằng tiếng Latin là: "Jan van Eyck đã ở đây, năm 1434."</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630" name="Google Shape;630;gf0d55f612c_0_4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f0d55f612c_0_48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8/14/2025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This is the world’s fluffiest dog! Dogs are a symbol of loyalty.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Ky është qeni më me gëzof në botë! Qentë janë një simbol i besnikërisë.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ይህ የአለማችን በጣም ጨዋ ውሻ ነው! ውሾች የታማኝነት ምልክት ናቸው።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هذا هو أفخم كلب في العالم! الكلاب رمزٌ للوفاء.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Սա աշխարհի ամենափափկամազ շունն է. Շները հավատարմության խորհրդանիշ են։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Aquest és el gos més esponjós del món! Els gossos són un símbol de lleialtat.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这是世界上最毛茸茸的狗！狗是忠诚的象征。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Dit is de pluizigste hond ter wereld! Honden zijn een symbool van loyaliteit.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این پشمالوترین سگ دنیاست! سگ ها نماد وفاداری هستند.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C'est le chien le plus doux du monde ! Les chiens sont un symbole de loyauté.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Dies ist der flauschigste Hund der Welt! Hunde sind ein Symbol der Treue.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આ છે વિશ્વનો સૌથી રુંવાટીવાળો કૂતરો! શ્વાન વફાદારીનું પ્રતીક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 है दुनिया का सबसे रोएँदार कुत्ता! कुत्ते वफ़ादारी की निशानी होते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Questo è il cane più soffice del mondo! I cani sono un simbolo di lealtà.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これは世界で一番ふわふわした犬です！犬は忠誠心の象徴です。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세상에서 가장 복슬복슬한 강아지예요! 개는 충성심의 상징이죠.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 kûçikê herî şêrîn ê cîhanê ye! Kûçik sembola dilsoziyê 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Ini adalah anjing paling gebu di dunia! Anjing adalah simbol kesetiaan.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ഇതാണ് ലോകത്തിലെ ഏറ്റവും നനുത്ത നായ! നായ്ക്കൾ വിശ്വസ്തതയുടെ പ്രതീകമാണ്.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 हो संसारको सबैभन्दा फुर्तीला कुकुर ! कुकुर वफादारीको प्रतीक 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 د نړۍ تر ټولو خوږ سپی دی! سپي د وفادارۍ نښه ده.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Este é o cachorro mais fofinho do mundo! Cachorros são um símbolo de lealdade.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ਇਹ ਹੈ ਦੁਨੀਆ ਦਾ ਸਭ ਤੋਂ ਫੁੱਲੀ ਕੁੱਤਾ! ਕੁੱਤੇ ਵਫ਼ਾਦਾਰੀ ਦਾ ਪ੍ਰਤੀਕ ਹਨ।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Это самая пушистая собака в мире! Собаки — символ преданности.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Ово је најпухастији пас на свету! Пси су симбол лојалности.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Kani waa eyga ugu qalafsan adduunka! Eeyadu waa astaanta daacadnimada.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¡Este es el perro más peludo del mundo! Los perros son símbolo de lealtad.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Ieu anjing fluffiest di dunya! Anjing téh lambang kasatiaan.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Huyu ndiye mbwa mwenye fluffiest duniani! Mbwa ni ishara ya uaminifu.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Det här är världens fluffigaste hund! Hundar är en symbol för lojalitet.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Ito ang pinakamalambot na aso sa mundo! Ang mga aso ay simbolo ng katapatan.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இது உலகின் பஞ்சுபோன்ற நாய்! நாய்கள் விசுவாசத்தின் சின்னம்.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นี่คือหมาที่ขนฟูที่สุดในโลก! สุนัขเป็นสัญลักษณ์ของความภักดี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İşte dünyanın en tüylü köpeği! Köpekler sadakatin simgesidir.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Це найпухнастіша собака у світі! Собаки є символом вірності.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یہ دنیا کا سب سے تیز کتا ہے! کتے وفاداری کی علامت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Đây là chú chó lông xù nhất thế giới! Chó là biểu tượng của lòng trung thành.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637" name="Google Shape;637;gf0d55f612c_0_48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f0d55f612c_0_49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8/14/2025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 the background is set of prayer beads, and a curved mirror.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Në sfond është vendosur rruaza lutjesh dhe një pasqyrë e lakuar.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ከበስተጀርባ የፀሎት ዶቃዎች፣ እና የተጠማዘዘ መስታወት ተቀምጧል።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في الخلفية مجموعة من مسبحة الصلاة، ومرآة منحنية.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Հետին պլանում պատկերված են աղոթքի ուլունքներ և կոր հայելին: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 fons hi ha un conjunt de comptes de pregària i un mirall corbat.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背景是一串念珠和一面弧形镜子。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Op de achtergrond zijn een aantal gebedskralen en een gebogen spiegel te zien.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در پس زمینه مجموعه ای از تسبیح و یک آینه منحنی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À l'arrière-plan se trouvent un ensemble de chapelets et un miroir incurvé.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Im Hintergrund sind Gebetsperlen und ein gebogener Spiegel zu sehen.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પૃષ્ઠભૂમિમાં પ્રાર્થના માળા અને વક્ર અરીસો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पृष्ठभूमि में प्रार्थना की माला और एक घुमावदार दर्पण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Sullo sfondo si trovano una corona di rosari e uno specchio curvo.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背景には数珠と曲面鏡があります。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배경에는 기도용 구슬과 곡면 거울이 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 paşperdeyê de mêlên nimêjê, û neynikek kevî heye.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 latar belakang adalah set tasbih, dan cermin melengkung.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പശ്ചാത്തലത്തിൽ ജപമാലകളും വളഞ്ഞ കണ്ണാടിയും.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पृष्ठभूमिमा प्रार्थना मोतीको सेट छ, र एक घुमाउरो ऐना।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په شاليد کې د لمانځه موتي او يو منحل عکس دی.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Ao fundo há um conjunto de contas de oração e um espelho curvo.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ਪਿੱਠਭੂਮੀ ਵਿੱਚ ਪ੍ਰਾਰਥਨਾ ਮਣਕਿਆਂ ਦਾ ਸੈੱਟ ਹੈ, ਅਤੇ ਇੱਕ ਕਰਵ ਸ਼ੀਸ਼ਾ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 заднем плане — четки и изогнутое зеркало.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У позадини је сет перли и закривљено огледало.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Dhabarka dambe waxa ku yaal tusbaxyo salaad ah, iyo muraayad qaloocan.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 fondo hay un rosario y un espejo curvo.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 tukang aya susunan tasbih, jeung eunteung melengkung.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Nyuma ni seti ya shanga za maombi, na kioo kilichopinda.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 bakgrunden finns en uppsättning bönepärlor och en böjd spegel.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 background ay set ng prayer beads, at isang curved mirror.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பின்னணியில் பிரார்த்தனை மணிகள் மற்றும் ஒரு வளைந்த கண்ணாடி அமைக்கப்பட்டுள்ளது.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พื้นหลังเป็นชุดลูกประคำและกระจกโค้ง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Arka planda bir dizi tespih ve kavisli bir ayna yer alıyor.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 задньому плані набір чоток і криве дзеркало.</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پس منظر میں نماز کی موتیوں کا سیٹ ہے، اور ایک مڑے ہوئے آئینہ۔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Phía sau là chuỗi tràng hạt và một chiếc gương cong.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
        <p:nvSpPr>
          <p:cNvPr id="644" name="Google Shape;644;gf0d55f612c_0_49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f0d55f612c_0_49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8/14/2025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Around the edge of the mirror are tiny pictures of the last days of Jesus. The mirror shows the back of the couple, with two others watching.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Rreth skajit të pasqyrës janë fotografitë e vogla të ditëve të fundit të Jezusit. Pasqyra tregon pjesën e pasme të çiftit, me dy të tjerë që shikojnë.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በመስተዋቱ ጠርዝ አካባቢ የኢየሱስን የመጨረሻ ቀናት የሚያሳዩ ጥቃቅን ምስሎች አሉ። መስተዋቱ የጥንዶቹን ጀርባ ያሳያል፣ ከሌሎች ሁለት ጋር።</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على حافة المرآة، عُرضت صور صغيرة لأيام يسوع الأخيرة. تُظهر المرآة ظهر الزوجين، بينما يراقبهما شخصان آخران.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Հայելու եզրին պատկերված են Հիսուսի վերջին օրերի փոքրիկ նկարները: Հայելին ցույց է տալիս զույգի մեջքը, ևս երկուսը նայում են: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 voltant de la vora del mirall hi ha imatges diminutes dels últims dies de Jesús. El mirall mostra l'esquena de la parella, amb dos més mirant.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镜子边缘贴着耶稣最后几天的微型图画。镜子里是这对夫妇的背影，还有另外两个人在旁观看。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Aan de rand van de spiegel zijn kleine afbeeldingen van de laatste dagen van Jezus te zien. De spiegel toont de rug van het echtpaar, terwijl twee anderen toekijken.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در اطراف لبه آینه تصاویر کوچکی از آخرین روزهای عیسی وجود دارد. آینه پشت این زوج را نشان می دهد و دو نفر دیگر در حال تماشای آن هستند.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Tout autour du miroir se trouvent de minuscules images des derniers jours de Jésus. Le miroir montre le couple de dos, avec deux autres personnes qui regardent.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Am Rand des Spiegels sind kleine Bilder der letzten Tage Jesu zu sehen. Der Spiegel zeigt die Rückseite des Paares, während zwei andere zuschauen.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અરીસાની ધારની આસપાસ ઈસુના છેલ્લા દિવસોના નાના ચિત્રો છે. અરીસો દંપતીની પીઠ બતાવે છે, જેમાં અન્ય બે લોકો જોઈ રહ્યાં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शीशे के किनारे पर यीशु के अंतिम दिनों की छोटी-छोटी तस्वीरें लगी हैं। शीशे में एक जोड़े की पीठ दिखाई दे रही है, और दो अन्य लोग उसे देख रहे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Lungo il bordo dello specchio ci sono piccole immagini degli ultimi giorni di Gesù. Lo specchio mostra la schiena della coppia, con altre due persone che la guardano.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鏡の縁には、イエスの最後の日々を描いた小さな絵が描かれています。鏡には二人の後ろ姿が映っており、他の二人がそれを見守っています。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거울 가장자리에는 예수의 마지막 날들을 담은 작은 그림들이 걸려 있다. 거울에는 두 사람의 뒷모습이 비춰지고, 다른 두 사람이 그 모습을 지켜보고 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Li dora qiraxa neynikê wêneyên piçûk ên rojên paşîn ên Jesussa hene. Neynikê pişta zewacê nîşan dide, du kesên din lê temaşe dikin.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 sekeliling tepi cermin terdapat gambar-gambar kecil tentang hari-hari terakhir Yesus. Cermin itu menunjukkan bahagian belakang pasangan itu, dengan dua yang lain memerhati.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കണ്ണാടിയുടെ അരികിൽ യേശുവിൻ്റെ അവസാന നാളുകളുടെ ചെറിയ ചിത്രങ്ങൾ. കണ്ണാടി ദമ്പതികളുടെ പിൻഭാഗം കാണിക്കുന്നു, മറ്റ് രണ്ട് പേർ നിരീക്ഷിക്കുന്നു.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ऐनाको छेउमा येशूको अन्तिम दिनका स-साना चित्रहरू छन्। ऐनाले दम्पतीको पछाडि देखाउँछ, अरू दुई जना हेर्दै।</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عکس په څنډه کې د عیسی د وروستي ورځو کوچني عکسونه دي. عکس د جوړه شاته ښیې، دوه نور یې ګوري.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Ao redor da borda do espelho, há pequenas imagens dos últimos dias de Jesus. O espelho mostra as costas do casal, com outras duas pessoas observando.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ਸ਼ੀਸ਼ੇ ਦੇ ਕਿਨਾਰੇ ਦੇ ਆਲੇ ਦੁਆਲੇ ਯਿਸੂ ਦੇ ਆਖ਼ਰੀ ਦਿਨਾਂ ਦੀਆਂ ਛੋਟੀਆਂ ਤਸਵੀਰਾਂ ਹਨ. ਸ਼ੀਸ਼ਾ ਜੋੜੇ ਦੀ ਪਿੱਠ ਦਿਖਾਉਂਦਾ ਹੈ, ਦੋ ਹੋਰ ਦੇਖ ਰਹੇ ਹਨ।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 краю зеркала – крошечные изображения последних дней Иисуса. В зеркале изображена спина пары, за которой наблюдают ещё двое.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Око ивице огледала су мале слике последњих дана Исуса. Огледало показује леђа пара, док их још двоје гледају.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Hareeraha muraayada waxaa ku yaal sawirro yaryar oo maalmihii ugu dambeeyay ee Ciise. Muraayaddu waxay muujinaysaa dhabarka lammaanaha, iyadoo laba kale ay daawanayaan.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Alrededor del borde del espejo hay pequeñas imágenes de los últimos días de Jesús. El espejo muestra la espalda de la pareja, con otras dos personas observando.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Sabudeureun ujung eunteung aya gambar leutik tina poé ahir Yesus. Eunteung nembongkeun tonggong pasangan, jeung dua batur ningali.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Kando ya ukingo wa kioo kuna picha ndogo za siku za mwisho za Yesu. Kioo kinaonyesha nyuma ya wanandoa, na wengine wawili wakitazama.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Runt spegelkanten finns små bilder av Jesu sista dagar. Spegeln visar parets baksida, med två andra som tittar på.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 paligid ng gilid ng salamin ay may maliliit na larawan ng mga huling araw ni Jesus. Makikita sa salamin ang likod ng mag-asawa, na may dalawa pang nanonood.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கண்ணாடியின் விளிம்பில் இயேசுவின் கடைசி நாட்களின் சிறிய படங்கள் உள்ளன. கண்ணாடி ஜோடியின் பின்புறத்தைக் காட்டுகிறது, மேலும் இருவர் பார்க்கிறார்கள்.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รอบขอบกระจกมีรูปเล็กๆ ของวันสุดท้ายของพระเยซู กระจกแสดงให้เห็นด้านหลังของทั้งคู่ โดยมีอีกสองคนเฝ้าดูอยู่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Aynanın kenarında, İsa'nın son günlerine ait küçük resimler var. Ayna, çiftin sırtını ve onları izleyen iki kişiyi gösteriyor.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 краю дзеркала крихітні зображення останніх днів Ісуса. У дзеркалі видно спину пари, на яку дивляться двоє інших.</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آئینے کے کنارے پر یسوع کے آخری دنوں کی چھوٹی چھوٹی تصویریں ہیں۔ آئینہ جوڑے کی پشت کو دکھاتا ہے، جس میں دو اور لوگ دیکھ رہے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Xung quanh mép gương là những hình ảnh nhỏ về những ngày cuối cùng của Chúa Jesus. Gương phản chiếu hình ảnh phía sau của cặp đôi, cùng hai người khác đang quan sát.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650" name="Google Shape;650;gf0d55f612c_0_49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f0d55f612c_0_505: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8/14/2025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Both of them have taken their shoes off.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Të dy kanë hequr këpucët.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ሁለቱም ጫማቸውን አውልቀዋል።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لقد خلع كلاهما حذائهما.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Երկուսն էլ հանել են կոշիկները։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Tots dos s'han tret les sabates.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他们俩都脱掉了鞋子。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Ze hebben allebei hun schoenen uitgetrokken.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هر دوی آنها کفش هایشان را درآورده اند.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Ils ont tous les deux enlevé leurs chaussures.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Beide haben ihre Schuhe ausgezogen.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બંનેએ પગરખાં ઉતારી લીધાં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दोनों ने अपने जूते उतार दिए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Entrambi si sono tolti le scarpe.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二人とも靴を脱いでいます。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두 사람 모두 신발을 벗었습니다.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Herduyan pêlavên xwe ji xwe kirine.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Kedua-duanya telah menanggalkan kasut.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രണ്ടുപേരും ഷൂ ഊരിമാറ്റി.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दुवैले जुत्ता फुकालेका छन् ।</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دوی دواړو خپل بوټان ایستلي دي.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Ambos tiraram os sapatos.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ਦੋਵਾਂ ਨੇ ਜੁੱਤੀ ਲਾਹ ਲਈ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Оба сняли обувь.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Обојица су изули ципеле.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Labaduba kabahoodii way siibeen.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Ambos se han quitado los zapatos.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Duanana geus nyabut sapatuna.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Wote wawili wamevua viatu vyao.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Båda har tagit av sig skorna.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Pareho silang naghubad ng sapatos.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இருவரும் காலணிகளை கழற்றியுள்ளனர்.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ทั้งสองคนถอดรองเท้าออกแล้ว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İkisi de ayakkabılarını çıkarmış.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Обоє роззулися.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دونوں نے اپنے جوتے اتار لیے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Cả hai đều đã cởi giày.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657" name="Google Shape;657;gf0d55f612c_0_5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f0d55f612c_0_51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8/14/2025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They are holding hands, and he is also raising his right hand.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Ata janë kapur për dore, dhe ai po ngre gjithashtu dorën e djathtë.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እጅ ለእጅ ተያይዘው ቀኝ እጁንም እያነሳ ነው።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إنهم يمسكون بأيدي بعضهم البعض، وهو يرفع يده اليمنى أيضاً.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Նրանք ձեռք-ձեռքի են բռնել, ինքն էլ բարձրացնում է աջ ձեռքը։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S'agafen de la mà, i també aixeca la mà dreta.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他们手牵着手，他也举起了右手。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Ze houden elkaars hand vast en hij steekt ook zijn rechterhand omhoog.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دستشان را گرفته اند و او هم دست راستش را بالا می گیرد.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Ils se tiennent la main et il lève également sa main droite.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Sie halten Händchen und er hebt auch seine rechte Hand.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તેઓ હાથ પકડે છે, અને તે પણ પોતાનો જમણો હાથ ઊંચો કરી રહ્યો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वे एक दूसरे का हाथ पकड़े हुए हैं और वह अपना दाहिना हाथ भी ऊपर उठा रहे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tengono per mano e lui alza anche la mano destra.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彼らは手を繋いでおり、彼も右手を上げています。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그들은 손을 잡고 있고, 그도 오른손을 들고 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Destê hev digirin, ew jî destê xwe yê rastê bilind dike.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Mereka berpegangan tangan, dan dia juga mengangkat tangan kanannya.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അവർ കൈകൾ പിടിക്കുന്നു, അവനും വലതു കൈ ഉയർത്തുന്നു.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तिनीहरूले हात समातेका छन्, र उहाँले पनि आफ्नो दाहिने हात उठाउँदै हुनुहुन्छ।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دوی لاسونه نیولي دي، او هغه هم خپل ښي لاس پورته کوي.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Eles estão de mãos dadas, e ele também está levantando a mão direita.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ਉਹ ਹੱਥ ਫੜੇ ਹੋਏ ਹਨ, ਅਤੇ ਉਹ ਵੀ ਆਪਣਾ ਸੱਜਾ ਹੱਥ ਉਠਾ ਰਿਹਾ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Они держатся за руки, и он тоже поднимает правую руку.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Они се држе за руке, а он такође подиже десну руку.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Gacmaha ayay is hayaan, isna gacantiisa midig ayuu kor u qaadayaa.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Están tomados de la mano y él también levanta su mano derecha.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Aranjeunna keur nyekel leungeun, sarta anjeunna ogé raises leungeun katuhu-Na.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Wanashikana mikono, na yeye pia anainua mkono wake wa kulia.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 håller varandra i hand och han räcker också upp sin högra hand.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Magkaholding hands sila, at nakataas din ang kanang kamay niya.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அவர்கள் கைகளைப் பிடித்திருக்கிறார்கள், அவரும் வலது கையை உயர்த்துகிறார்.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พวกเขาจับมือกัน และเขาก็ยกมือขวาของเขาขึ้นด้วย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El ele tutuşmuşlar, o da sağ elini kaldırmış.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Вони тримаються за руки, і він теж піднімає праву руку.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وہ ہاتھ پکڑے ہوئے ہیں، اور وہ بھی اپنا دایاں ہاتھ اٹھا رہا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Họ đang nắm tay nhau và anh ấy cũng giơ tay phải lên.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666" name="Google Shape;666;gf0d55f612c_0_5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f0d55f612c_0_51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8/14/2025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Behind her is a big comfortable bed. There is no symbolism here. None at all!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Behind her is a big symbolic comfortable bed.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 saj është një shtrat i madh i rehatshëm. Këtu nuk ka asnjë simbolikë. Asnjë fare!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ከኋላዋ ትልቅ ምቹ አልጋ አለ። እዚህ ምንም ምልክት የለም. በፍጹም!</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خلفها سرير كبير ومريح. لا رمزية هنا. لا شيء على الإطلاق!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Նրա հետևում մեծ հարմարավետ մահճակալ է։ Այստեղ սիմվոլիզմ չկա։ Ընդհանրապես ոչ մեկը: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Darrere d'ella hi ha un gran llit còmode. Aquí no hi ha cap simbolisme. Cap de 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她身后是一张舒适的大床。这里没有任何象征意义。一点也没有！</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Achter haar staat een groot, comfortabel bed. Er is hier geen enkele symboliek. Helemaal geen!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پشت سر او یک تخت بزرگ راحت است. اینجا هیچ نمادی وجود ندارد. اصلا هیچی!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Derrière elle se trouve un grand lit confortable. Il n'y a aucun symbolisme ici. Aucun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Hinter ihr steht ein großes, bequemes Bett. Hier gibt es keine Symbolik. Überhaupt keine!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તેની પાછળ એક મોટો આરામદાયક પલંગ છે. અહીં કોઈ પ્રતીકવાદ નથી. બિલકુલ નહીં!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उसके पीछे एक बड़ा सा आरामदायक बिस्तर है। यहाँ कोई प्रतीकात्मकता नहीं है। बिल्कुल नहीं!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Dietro di lei c'è un letto grande e comodo. Non c'è alcun simbolismo qui. Assolutamente nessuno!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彼女の後ろには大きくて快適なベッドがある。ここには象徴的なものは何もない。全く！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그녀 뒤에는 크고 편안한 침대가 있습니다. 여기에는 아무런 상징도 없습니다. 전혀요!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Li pişt wê nivînek mezin a rehet heye. Li vir sembolîzm nîne. Qet nebe!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 belakangnya terdapat katil besar yang selesa. Tiada simbolisme di sini. Tiada langsung!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അവളുടെ പിന്നിൽ ഒരു വലിയ സുഖപ്രദമായ കിടക്കയുണ്ട്. ഇവിടെ പ്രതീകാത്മകതയില്ല. ഒന്നുമില്ല!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उनको पछाडि ठूलो आरामदायी ओछ्यान छ। यहाँ कुनै प्रतीकात्मकता छैन। कुनै पनि छैन!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هغې تر شا یو لوی آرام بستر دی. دلته هیڅ سمبولیزم شتون نلري. هیڅ هم 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Atrás dela, há uma cama grande e confortável. Não há simbolismo algum aqui. Nenhum mesmo!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ਉਸਦੇ ਪਿੱਛੇ ਇੱਕ ਵੱਡਾ ਆਰਾਮਦਾਇਕ ਬਿਸਤਰਾ ਹੈ। ਇੱਥੇ ਕੋਈ ਪ੍ਰਤੀਕਵਾਦ ਨਹੀਂ ਹੈ। ਕੋਈ ਵੀ ਨਹੀਂ!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Позади неё — большая удобная кровать. Никакого символизма. Абсолютно никакого!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Иза ње је велики удобан кревет. Нема ту симболике. Никакве!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Gadaasheeda waxaa yaal sariir weyn oo raaxo leh. Ma jiro wax calaamad ah halkan. Midna haba yaraatee!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Detrás de ella hay una cama grande y cómoda. No hay simbolismo alguno. ¡Ninguno!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 tukangeunana aya ranjang gedé anu nyaman. Henteu aya simbolisme di dieu. Euweuh pisan!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Nyuma yake kuna kitanda kikubwa cha starehe. Hakuna ishara hapa. Hakuna hata kidogo!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Bakom henne finns en stor bekväm säng. Det finns ingen symbolik här. Ingen alls!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 likod niya ay isang malaking komportableng kama. Walang simbolismo dito. Wala talaga!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அவளுக்குப் பின்னால் ஒரு பெரிய வசதியான படுக்கை. இங்கே எந்த அடையாளமும் இல்லை. எதுவும் இல்லை!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ด้านหลังเธอมีเตียงขนาดใหญ่แสนสบาย ไม่มีสัญลักษณ์ใดๆ เลย ไม่มีเลยแม้แต่น้อย!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Arkasında büyük ve rahat bir yatak var. Burada hiçbir sembolizm yok. Hem de hiç!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 нею велике зручне ліжко. Ніякої символіки тут немає. Ніякої взагалі!</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اس کے پیچھے ایک بڑا آرام دہ بستر ہے۔ یہاں کوئی علامت نہیں ہے۔ کوئی بھی نہیں!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Đằng sau cô ấy là một chiếc giường lớn êm ái. Không hề có biểu tượng nào ở đây cả. Hoàn toàn không!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673" name="Google Shape;673;gf0d55f612c_0_5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f0d55f612c_0_52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8/14/2025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Behind him is a window. Outside is a tree with oranges on it. There are fruit on the sideboard and on the window ledge. Trees bearing fruit - hmmm.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There is fruit on the tree, window ledge, and sideboard as a symbol of fertility.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Pas tij është një dritare. Jashtë është një pemë me portokall mbi të. Ka fruta në bufe dhe në parvaz të dritares. Pemë që japin fruta - hmmm.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ከኋላው መስኮት አለ። ውጭው ላይ ብርቱካን ያለበት ዛፍ አለ። በጎን በኩል እና በመስኮቱ ጠርዝ ላይ ፍሬዎች አሉ. ፍሬ የሚያፈሩ ዛፎች - hmmm.</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خلفه نافذة. في الخارج شجرة برتقال. ثمار على البوفيه وعلى حافة النافذة. أشجار مثمرة - هممم.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Նրա հետևում պատուհան է: Դրսում ծառ է, որի վրա նարինջներ կան: Բուֆետի վրա և պատուհանի եզրին մրգեր կան։ Պտղաբեր ծառեր - հմմ.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Darrere d'ell hi ha una finestra. A l'exterior hi ha un arbre amb taronges. Hi ha fruita a l'aparador i a la cornisa de la finestra. Arbres que donen fruit - hmmm.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他身后是一扇窗户。外面是一棵挂满橘子的树。餐具柜和窗台上都摆满了水果。结果实的树——嗯。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Achter hem is een raam. Buiten staat een boom met sinaasappels. Er staan vruchten op het dressoir en op de vensterbank. Bomen met vruchten - hmm.</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پشت سر او یک پنجره است. بیرون درختی است که روی آن پرتقال است. روی بوفه و روی لبه پنجره میوه وجود دارد. درختان میوه - هوم.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Derrière lui, une fenêtre. Dehors, un arbre avec des orangers. Il y a des fruits sur le buffet et sur le rebord de la fenêtre. Des arbres portant des fruits – humm.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Hinter ihm ist ein Fenster. Draußen steht ein Baum mit Orangen. Auf dem Sideboard und auf dem Fensterbrett liegen Früchte. Bäume, die Früchte tragen – hmmm.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તેની પાછળ એક બારી છે. બહાર એક નારંગીનું ઝાડ છે. સાઇડબોર્ડ પર અને વિન્ડોની છાજલી પર ફળ છે. ફળ આપતાં વૃક્ષો - હમ્મ.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उसके पीछे एक खिड़की है। बाहर संतरे से लदा एक पेड़ है। साइडबोर्ड और खिड़की की चौखट पर फल लगे हैं। फल लगे पेड़ - हम्म।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Dietro di lui c'è una finestra. Fuori c'è un albero con delle arance. Ci sono frutti sulla credenza e sul davanzale della finestra. Alberi che danno frutti... mmm.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彼の後ろには窓がある。外にはオレンジの実った木がある。サイドボードと窓枠にも果物が乗っている。実のなる木って、うーん。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그의 뒤에는 창문이 있고, 밖에는 오렌지가 열린 나무가 있습니다. 찬장과 창턱에는 과일이 놓여 있습니다. 과일이 열리는 나무라니, 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Li pişt wî pencereyek heye. Li derve darek bi porteqal li ser heye. Li tenişta kêlekê û li ser berika pencereyê fêkî hene. Darên fêkî didin - hmmm.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 belakangnya ada tingkap. Di luar adalah pokok dengan oren di atasnya. Terdapat buah-buahan di papan sisi dan di birai tingkap. Pokok berbuah - hmmm.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അവൻ്റെ പിന്നിൽ ഒരു ജാലകമുണ്ട്. പുറത്ത് ഓറഞ്ചുള്ള ഒരു മരം. സൈഡ്‌ബോർഡിലും ജനൽ വരമ്പിലും പഴങ്ങളുണ്ട്. ഫലം കായ്ക്കുന്ന മരങ്ങൾ - 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उसको पछाडि झ्याल छ। बाहिर सुन्तलाको रूख छ। साइडबोर्ड र झ्यालको किनारमा फलहरू छन्। फल फलाउने रूख - हम्म।</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هغه تر شا یوه کړکۍ ده. بهر یوه ونه ده چې نارنج لري. په تخته او د کړکۍ په څنډه کې میوه شتون لري. ونې چې میوه لري - هومم.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Atrás dele há uma janela. Lá fora, há uma árvore com laranjeiras. Há frutas no aparador e no parapeito da janela. Árvores dando frutos — hmmm.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ਉਸਦੇ ਪਿੱਛੇ ਇੱਕ ਖਿੜਕੀ ਹੈ। ਬਾਹਰ ਇੱਕ ਰੁੱਖ ਹੈ ਜਿਸ 'ਤੇ ਸੰਤਰੇ ਹਨ। ਸਾਈਡਬੋਰਡ ਅਤੇ ਖਿੜਕੀ ਦੇ ਕਿਨਾਰੇ 'ਤੇ ਫਲ ਹਨ. ਫਲ ਦੇਣ ਵਾਲੇ ਰੁੱਖ - ਹਮਮ.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 ним окно. Снаружи — дерево с апельсинами. На буфете и на подоконнике — фрукты. Деревья с плодами — хм-м.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Иза њега је прозор. Напољу је дрво са наранџама на њему. Воће је на креденцу и на прозорској избочини. Дрвеће које доноси плодове - хммм.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Gadaashiisa waxaa ku yaal daaqad. Banaanka waxaa ku yaal geed liin leh. Waxaa ku yaal sabuuradda dhinaceeda iyo dariishada dariishada midho. Geedo midho dhala - hmmm.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Detrás de él hay una ventana. Afuera hay un árbol con naranjos. Hay fruta en el aparador y en el alféizar de la ventana. Árboles dando fruta... mmm.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Tukangeunana aya jandela. Di luar aya tangkal buah jeruk. Aya buah dina sideboard sareng dina lis jandela. Tangkal anu ngahasilkeun buah - hmmm.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Nyuma yake kuna dirisha. Nje ni mti wenye machungwa juu yake. Kuna matunda kwenye ubao wa pembeni na kwenye ukingo wa dirisha. Miti inayozaa matunda - hmmm.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Bakom honom finns ett fönster. Utanför står ett träd med apelsiner på. Det finns frukt på skänken och på fönsterkanten. Träd som bär frukt - hmmm.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 likod niya ay may bintana. Sa labas ay may puno na may dalandan. May mga prutas sa sideboard at sa gilid ng bintana. Mga punong namumunga - hmmm.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அவருக்குப் பின்னால் ஒரு ஜன்னல். வெளியே ஒரு மரம் ஆரஞ்சு பழங்களுடன் உள்ளது. பக்க பலகையிலும் ஜன்னல் ஓரத்திலும் பழங்கள் உள்ளன. பழம் தரும் மரங்கள் - ம்ம்ம்.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ข้างหลังเขามีหน้าต่าง ข้างนอกมีต้นไม้มีส้มอยู่บนนั้น มีผลอยู่บนตู้ข้างและขอบหน้าต่าง ต้นไม้ออกผล - หืม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Arkasında bir pencere var. Dışarıda portakallı bir ağaç var. Büfede ve pencere pervazında meyveler var. Meyve veren ağaçlar - hmm.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 ним вікно. Зовні дерево з апельсинами. На буфеті і на підвіконні лежать фрукти. Плодоносні дерева - хммм.</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اس کے پیچھے ایک کھڑکی ہے۔ باہر ایک درخت ہے جس پر سنگترے ہیں۔ سائیڈ بورڈ اور کھڑکی کے کنارے پر پھل ہیں۔ پھل والے درخت - ہممم۔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Đằng sau anh ta là một cửa sổ. Bên ngoài là một cây cam. Có trái cây trên tủ chén và trên bệ cửa sổ. Cây đang ra quả - ừm.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681" name="Google Shape;681;gf0d55f612c_0_5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f0d55f612c_0_69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f0d55f612c_0_6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25a696209d0_0_257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The Arnolfini Portrait, 1434. Oil on oak panel, 82.2 × 60cm, National Gallery, London.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The Arnolfini Portrait, 1434</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The Arnolfini Portrait, 1434. Oil on Oak panel, 82,2 × 60cm, National Gallery, Londër.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The Arnolfini Portrait, 1434. ዘይት በኦክ ፓነል ላይ, 82.2 × 60 ሴ.ሜ, ብሔራዊ ጋለሪ, ለንደን.</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يان فان آيك، صورة أرنولفيني، 1434. زيت على لوحة من خشب البلوط، 82.2 × 60 سم، المعرض الوطني، لندن.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Յան վան Էյք, Առնոլֆինիի դիմանկարը, 1434. Յուղ կաղնու վրա, 82,2 × 60 սմ, Ազգային պատկերասրահ, Լոնդոն: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The Arnolfini Portrait, 1434. Oli sobre panell de roure, 82,2 × 60 cm, National Gallery, Londres.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扬·凡·艾克，《阿尔诺菲尼肖像》，1434 年。橡木板油画，82.2 × 60 厘米，伦敦国家美术馆。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Het Arnolfini-portret, 1434. Olieverf op eikenhouten paneel, 82,2 × 60 cm, National Gallery, Londen.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The Arnolfini Portrait, 1434. Oil on Oak Panel, 82.2 × 60cm, National Gallery, London.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Le Portrait d'Arnolfini, 1434. Huile sur panneau de chêne, 82,2 × 60 cm, National Gallery, Londres.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Das Arnolfini-Porträt, 1434. Öl auf Eichenholz, 82,2 × 60 cm, National Gallery, London.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જાન વેન આયક, ધ આર્નોલ્ફિની પોટ્રેટ, 1434. ઓક પેનલ પર તેલ, 82.2 × 60 સે.મી., નેશનલ ગેલેરી, લંડન.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जान वैन आइक, द अर्नोल्फिनी पोर्ट्रेट, 1434. ओक पैनल पर तेल, 82.2 × 60 सेमी, नेशनल गैलरी, लंदन।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Ritratto dei coniugi Arnolfini, 1434. Olio su tavola di quercia, 82,2 × 60 cm, National Gallery, Londra.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ヤン・ファン・エイク『アルノルフィーニ夫妻の肖像』、1434年。オーク材の板に油彩、82.2×60cm、ロンドン・ナショナル・ギャラリー。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얀 반 에이크, 아르놀피니 초상화, 1434년. 참나무 패널에 유채, 82.2 × 60cm, 런던 국립 미술관.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The Arnolfini Portrait, 1434. Rûnê li ser panelê darê, 82,2 × 60cm, Galeriya Neteweyî, London.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The Arnolfini Portrait, 1434. Minyak pada panel kayu oak, 82.2 × 60cm, Galeri Negara, London.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ജാൻ വാൻ ഐക്ക്, ദി ആർനോൾഫിനി പോർട്രെയ്റ്റ്, 1434. ഓക്ക് പാനലിലെ ഓയിൽ, 82.2 × 60 സെ.മീ, നാഷണൽ ഗാലറി, ലണ്ടൻ.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The Arnolfini Portrait, 1434. Oak panel मा तेल, 82.2 × 60cm, नेशनल ग्यालेरी, लन्डन।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جان وان اییک، د آرنولفیني پورټریټ، 1434. تیل د بلوط په تخته، 82.2 × 60 سانتي متره، ملي ګالري، لندن.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O Retrato de Arnolfini, 1434. Óleo sobre painel de carvalho, 82,2 × 60 cm, National Gallery, Londres.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ਜੈਨ ਵੈਨ ਆਈਕ, ਦ ਅਰਨੋਲਫਿਨੀ ਪੋਰਟਰੇਟ, 1434. ਓਕ ਪੈਨਲ 'ਤੇ ਤੇਲ, 82.2 × 60 ਸੈਂਟੀਮੀਟਰ, ਨੈਸ਼ਨਲ ਗੈਲਰੀ, ਲੰਡਨ।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Ян ван Эйк, Портрет четы Арнольфини, 1434. Масло на дубовой панели, 82,2 × 60 см, Национальная галерея, Лондон.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Јан ван Ајк, Портрет Арнолфини, 1434. Уље на храстовом панелу, 82,2 × 60 цм, Национална галерија, Лондон.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The Arnolfini Portrait, 1434. Saliidda geedka geedka, 82.2 × 60cm, National Gallery, London.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El retrato de los Arnolfini, 1434. Óleo sobre tabla de roble, 82,2 × 60 cm, National Gallery, Londres.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Potrét Arnolfini, 1434. Minyak dina panel ek, 82,2 × 60cm, Galeri Nasional, London.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The Arnolfini Portrait, 1434. Mafuta kwenye paneli ya mwaloni, 82.2 × 60cm, National Gallery, London.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Arnolfini-porträttet, 1434. Olja på ekpanel, 82,2 × 60 cm, National Gallery, London.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The Arnolfini Portrait, 1434. Oil on oak panel, 82.2 × 60cm, National Gallery, London.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ஜான் வான் ஐக், தி அர்னால்ஃபினி போர்ட்ரெய்ட், 1434. ஓக் பேனலில் எண்ணெய், 82.2 × 60 செ.மீ., நேஷனல் கேலரி, லண்டன்.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The Arnolfini Portrait, 1434 สีน้ำมันบนแผงไม้โอ๊ค 82.2 × 60 ซม. หอศิลป์แห่งชาติ ลอนดอน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Arnolfini Portresi, 1434. Meşe panel üzerine yağlıboya, 82,2 × 60 cm, Ulusal Galeri, Londra.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Ян ван Ейк, Портрет Арнольфіні, 1434. Олія на дубовій панелі, 82,2 × 60 см, Національна галерея, Лондон.</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جان وین آئیک، دی آرنولفینی پورٹریٹ، 1434۔ اوک پینل پر تیل، 82.2 × 60 سینٹی میٹر، نیشنل گیلری، لندن۔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 van Eyck, Chân dung Arnolfini, 1434. Sơn dầu trên tấm gỗ sồi, 82,2 × 60cm, Phòng trưng bày Quốc gia, London.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
        <p:nvSpPr>
          <p:cNvPr id="689" name="Google Shape;689;g25a696209d0_0_25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25a696209d0_0_2735: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Northern Renaissance: Jan van Eyck, The Arnolfini Portrait, 1434. Albrecht Dürer, Self-portrait,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Northern Renaissance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Rilindja Veriore: Jan van Eyck, Portreti i Arnolfinit, 1434. Albrecht Dürer, Autoportret,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ሰሜናዊ ህዳሴ፡ ጃን ቫን ኢክ፣ የአርኖልፊኒ ፎቶ፣ 1434. አልብረሽት ዱሬር፣ የራስ ፎቶ፣ 1500።</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النهضة الشمالية: جان فان إيك، صورة أرنولفيني، 1434. ألبريشت دورر، صورة شخصية،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Հյուսիսային վերածնունդ. Յան վան Էյկ, Առնոլֆինիի դիմանկարը, 1434. Ալբրեխտ Դյուրեր, Ինքնադիմանկար, 1500 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Renaixement del nord: Jan van Eyck, El retrat d'Arnolfini, 1434. Albrecht Dürer, Autoretrat,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北方文艺复兴：扬·凡·艾克，《阿诺菲尼肖像》，1434 年。阿尔布雷希特·丢勒，《自画像》，1500 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Noordelijke Renaissance: Jan van Eyck, Het Arnolfini-portret, 1434. Albrecht Dürer, Zelfportret, 1500.</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رنسانس شمالی: یان ون ایک، پرتره آرنولفینی، 1434. آلبرشت دورر، خودنگاره،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Renaissance du Nord : Jan van Eyck, Le Portrait d'Arnolfini, 1434. Albrecht Dürer, Autoportrait,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Nördliche Renaissance: Jan van Eyck, Das Arnolfini-Porträt, 1434. Albrecht Dürer, Selbstporträt,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ઉત્તરીય પુનરુજ્જીવન: જાન વેન આયક, ધ આર્નોલ્ફિની પોટ્રેટ, 1434. આલ્બ્રેક્ટ ડ્યુરેર, સેલ્ફ પોટ્રેટ,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उत्तरी पुनर्जागरण: जान वैन आइक, द अर्नोल्फिनी पोर्ट्रेट, 1434। अल्ब्रेक्ट ड्यूरर, सेल्फ-पोर्ट्रेट,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Rinascimento settentrionale: Jan van Eyck, Ritratto dei Arnolfini, 1434. Albrecht Dürer, Autoritratto,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北方ルネサンス: ヤン・ファン・エイク、「アルノルフィーニの肖像」、1434年。 アルブレヒト・デューラー、自画像、1500年。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북부 르네상스: 얀 반 에이크, 아르놀피니 초상화, 1434년. 알브레히트 뒤러, 자화상, 1500년.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Ronesansa Bakur: Jan van Eyck, The Arnolfini Portrait, 1434. Albrecht Dürer, Self-portreit,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Renaissance Utara: Jan van Eyck, Potret Arnolfini, 1434. Albrecht Dürer, Potret diri,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വടക്കൻ നവോത്ഥാനം: ജാൻ വാൻ ഐക്ക്, ദി അർനോൾഫിനി പോർട്രെയ്റ്റ്, 1434. ആൽബ്രെക്റ്റ് ഡ്യൂറർ, സെൽഫ് പോർട്രെയ്റ്റ്,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उत्तरी पुनर्जागरण: Jan van Eyck, The Arnolfini Portrait, 1434. Albrecht Dürer, Self-portrait, 1500।</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شمالي رینانسانس: جان وان اییک، د ارنولفني انځور، 1434. البرچټ ډیرر، د ځان انځور،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Renascença do Norte: Jan van Eyck, O Retrato de Arnolfini, 1434. Albrecht Dürer, Auto-retrato,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ਉੱਤਰੀ ਪੁਨਰਜਾਗਰਣ: ਜੈਨ ਵੈਨ ਆਈਕ, ਦ ਅਰਨੋਲਫਿਨੀ ਪੋਰਟਰੇਟ, 1434. ਅਲਬਰਚਟ ਡੁਰਰ, ਸਵੈ-ਪੋਰਟਰੇਟ,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Северное Возрождение: Ян ван Эйк, «Портрет Арнольфини», 1434 год. Альбрехт Дюрер, «Автопортрет», 1500 год.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Северна ренесанса: Јан ван Ајк, Портрет Арнолфини, 1434. Албрехт Дирер, Аутопортрет,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Northern Renaissance: Jan van Eyck, Sawirka Arnolfini, 1434. Albrecht Dürer, Sawirka Naftiisa,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Renacimiento del Norte: Jan van Eyck, El retrato de Arnolfini, 1434. Alberto Durero, Autorretrato,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Renaissance Kalér: Jan van Eyck, Potrét Arnolfini, 1434. Albrecht Dürer, Potrét diri,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Renaissance ya Kaskazini: Jan van Eyck, The Arnolfini Portrait, 1434. Albrecht Dürer, Self-portrait,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Nordrenässansen: Jan van Eyck, Arnolfini-porträttet, 1434. Albrecht Dürer, Självporträtt,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Northern Renaissance: Jan van Eyck, The Arnolfini Portrait, 1434. Albrecht Dürer, Self-portrait,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வடக்கு மறுமலர்ச்சி: ஜான் வான் ஐக், தி அர்னால்ஃபினி உருவப்படம், 1434. ஆல்பிரெக்ட் டியூரர், சுய உருவப்படம்,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ยุคฟื้นฟูศิลปวิทยาตอนเหนือ: ยาน ฟาน เอค ภาพเหมือนของอาร์โนลฟินี ค.ศ. 1434 Albrecht Dürer ภาพเหมือนตนเอง ค.ศ.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Kuzey Rönesansı: Jan van Eyck, Arnolfini Portresi, 1434. Albrecht Dürer, Otoportre,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Північне Відродження: Ян ван Ейк, Портрет Арнольфіні, 1434 р. Альбрехт Дюрер, Автопортрет, 1500 р.</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شمالی نشاۃ ثانیہ: جان وین ایک، دی آرنولفنی پورٹریٹ، 1434۔ البرچٹ ڈیرر، سیلف پورٹریٹ،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Phục hưng phương Bắc: Jan van Eyck, Chân dung Arnolfini, 1434. Albrecht Dürer, Chân dung tự họa, 1500.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
        <p:nvSpPr>
          <p:cNvPr id="696" name="Google Shape;696;g25a696209d0_0_27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25a696209d0_0_8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08" name="Google Shape;708;g25a696209d0_0_8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8/14/2025</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Next class is the easiest assignment you will do this semester!</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Ora tjetër është detyra më e lehtë që do të bëni këtë semestër!</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ቀጣዩ ክፍል ይህን ሴሚስተር የምትሰራው ቀላሉ ስራ ነው!</a:t>
            </a:r>
            <a:endParaRPr sz="900">
              <a:solidFill>
                <a:schemeClr val="dk1"/>
              </a:solidFill>
              <a:latin typeface="Open Sans"/>
              <a:ea typeface="Open Sans"/>
              <a:cs typeface="Open Sans"/>
              <a:sym typeface="Open Sans"/>
            </a:endParaRPr>
          </a:p>
          <a:p>
            <a:pPr indent="0" lvl="0" marL="0" rtl="1" algn="r">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الدرس القادم هو أسهل واجب ستقوم به هذا الفصل الدراسي!</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Հաջորդ դասը ամենահեշտ առաջադրանքն է, որը դուք կկատարեք այս կիսամյակում:</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propera classe és la tasca més fàcil que fareu aquest semestre!</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下一节课是你这学期要做的最简单的作业！</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 volgende les bevat de makkelijkste opdracht die je dit semester zult maken!</a:t>
            </a:r>
            <a:endParaRPr sz="900">
              <a:solidFill>
                <a:schemeClr val="dk1"/>
              </a:solidFill>
              <a:latin typeface="Open Sans"/>
              <a:ea typeface="Open Sans"/>
              <a:cs typeface="Open Sans"/>
              <a:sym typeface="Open Sans"/>
            </a:endParaRPr>
          </a:p>
          <a:p>
            <a:pPr indent="0" lvl="0" marL="0" rtl="1" algn="r">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کلاس بعدی ساده ترین تکلیفی است که در این ترم انجام خواهید داد!</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 prochain cours est le devoir le plus simple que vous ferez ce semestre !</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Die nächste Unterrichtsstunde ist die einfachste Aufgabe, die Sie dieses Semester erledigen werden!</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આગળનો વર્ગ એ સૌથી સરળ સોંપણી છે જે તમે આ સેમેસ્ટરમાં કરશો!</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अगली कक्षा इस सेमेस्टर में आपका सबसे आसान काम होगा!</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prossima lezione è il compito più semplice che farai in questo semestre!</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次の授業は、今学期取り組む最も簡単な課題です。</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다음 수업은 이번 학기 중 가장 쉬운 과제입니다!</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Dersa paşîn peywira herî hêsan e ku hûn ê vê semesterê bikin!</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Kelas seterusnya adalah tugasan paling mudah yang anda akan lakukan pada semester ini!</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ഈ സെമസ്റ്ററിൽ നിങ്ങൾ ചെയ്യുന്ന ഏറ്റവും എളുപ്പമുള്ള അസൈൻമെൻ്റ് അടുത്ത ക്ലാസ്സാണ്!</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अर्को कक्षा सबैभन्दा सजिलो असाइनमेन्ट हो जुन तपाईंले यो सेमेस्टर गर्नुहुनेछ!</a:t>
            </a:r>
            <a:endParaRPr sz="900">
              <a:solidFill>
                <a:schemeClr val="dk1"/>
              </a:solidFill>
              <a:latin typeface="Open Sans"/>
              <a:ea typeface="Open Sans"/>
              <a:cs typeface="Open Sans"/>
              <a:sym typeface="Open Sans"/>
            </a:endParaRPr>
          </a:p>
          <a:p>
            <a:pPr indent="0" lvl="0" marL="0" rtl="1" algn="r">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راتلونکی ټولګي ترټولو اسانه دنده ده چې تاسو به دا سمستر ترسره کړئ!</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 próxima aula é a tarefa mais fácil que você fará neste semestre!</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ਅਗਲੀ ਕਲਾਸ ਸਭ ਤੋਂ ਆਸਾਨ ਅਸਾਈਨਮੈਂਟ ਹੈ ਜੋ ਤੁਸੀਂ ਇਸ ਸਮੈਸਟਰ ਵਿੱਚ ਕਰੋਗੇ!</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Следующее занятие — самое легкое задание, которое вам предстоит выполнить в этом семестре!</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Следећи час је најлакши задатак који ћете радити у овом семестру!</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Fasalka xiga waa shaqada ugu fudud ee aad samayn doonto simistarkan!</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próxima clase es la tarea más fácil que realizarás este semestre!</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Kelas salajengna mangrupikeun tugas panggampangna anu anjeun badé laksanakeun semester ieu!</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Darasa linalofuata ndilo zoezi rahisi zaidi utakalofanya muhula huu!</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Nästa lektion är den enklaste uppgiften du kommer att göra den här terminen!</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 susunod na klase ang pinakamadaling assignment na gagawin mo ngayong semestre!</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இந்த செமஸ்டரில் நீங்கள் செய்யக்கூடிய எளிதான பணி அடுத்த வகுப்பு!</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ชั้นเรียนถัดไปเป็นงานที่ง่ายที่สุดที่คุณจะทำในภาคเรียนนี้!</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Sıradaki ders bu dönem yapacağınız en kolay ödev olacak!</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Наступний урок – це найлегше завдання, яке ви будете виконувати в цьому семестрі!</a:t>
            </a:r>
            <a:endParaRPr sz="900">
              <a:solidFill>
                <a:schemeClr val="dk1"/>
              </a:solidFill>
              <a:latin typeface="Open Sans"/>
              <a:ea typeface="Open Sans"/>
              <a:cs typeface="Open Sans"/>
              <a:sym typeface="Open Sans"/>
            </a:endParaRPr>
          </a:p>
          <a:p>
            <a:pPr indent="0" lvl="0" marL="0" rtl="1" algn="r">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اگلی کلاس سب سے آسان اسائنمنٹ ہے جو آپ اس سمسٹر میں کریں گے!</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Lớp tiếp theo là bài tập dễ nhất mà bạn sẽ làm trong học kỳ này!</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900">
              <a:latin typeface="Open Sans"/>
              <a:ea typeface="Open Sans"/>
              <a:cs typeface="Open Sans"/>
              <a:sym typeface="Open San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g2d991f59cd9_0_101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15" name="Google Shape;715;g2d991f59cd9_0_10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2d991f59cd9_0_95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19" name="Google Shape;719;g2d991f59cd9_0_9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Each day you share a public progress photo you will have one less goal to write.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Each day you share a photo you have one less goal to write.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Çdo ditë që ndani një foto progresi publike, do të keni një qëllim më pak për të shkruar.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የህዝብ ሂደት ፎቶ ባጋሩ በእያንዳንዱ ቀን ለመፃፍ አንድ ያነሰ ግብ ይኖርዎታል።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كل يوم تشارك فيه صورة تقدم عامة سيكون لديك هدف أقل للكتابة.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Ամեն օր, երբ կիսվում եք հանրային առաջընթացի լուսանկարով, գրելու մեկ նպատակ պակաս կունենաք: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Cada dia que compartiu una foto pública de progrés, tindreu un objectiu menys per escriure.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每天分享一张公开的进度照片，你就会少写一个目标。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Elke dag dat u een openbare voortgangsfoto deelt, heeft u één doel minder om te schrijven.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هر روز که یک عکس پیشرفت عمومی را به اشتراک می گذارید، یک هدف کمتر برای نوشتن خواهید داشت.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Chaque jour où vous partagez une photo publique de vos progrès, vous aurez un objectif de moins à écrire.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 jedem Tag, an dem Sie ein öffentliches Fortschrittsfoto teilen, müssen Sie ein Ziel weniger aufschreiben.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દરરોજ તમે સાર્વજનિક પ્રગતિનો ફોટો શેર કરો છો, તમારી પાસે લખવાનું એક ઓછું લક્ષ્ય હશે.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प्रत्येक दिन जब आप सार्वजनिक रूप से प्रगति की तस्वीर साझा करेंगे तो आपको लिखने के लिए एक लक्ष्य कम करना होगा।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Ogni giorno in cui condividerai una foto pubblica dei tuoi progressi avrai un obiettivo in meno da scrivere.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毎日進捗状況の写真を公開するごとに、書き込む目標が 1 つ減ります。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매일 공개 진행 상황 사진을 공유하면 써야 할 목표가 하나씩 줄어듭니다.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Her roj ku hûn wêneyek pêşkeftina gelemperî parve bikin hûn ê armancek kêmtir hebe ku hûn binivîsin.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Setiap hari anda berkongsi foto kemajuan awam anda akan mempunyai kurang satu matlamat untuk menulis.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 ഒരു പൊതു പുരോഗതി ഫോട്ടോ പങ്കിടുന്ന ഓരോ ദിവസവും നിങ്ങൾക്ക് എഴുതാൻ ഒരു ലക്ഷ്യം കുറവായിരിക്കും.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प्रत्येक दिन तपाईले सार्वजनिक प्रगतिको तस्बिर साझा गर्नुहुन्छ तपाईसँग लेख्नको लागि एक कम लक्ष्य 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هره ورځ تاسو د عامه پرمختګ عکس شریک کړئ تاسو به د لیکلو لپاره لږ هدف ولرئ.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 cada dia que você compartilhar uma foto pública do seu progresso, você terá uma meta a menos para escrever.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ਹਰ ਦਿਨ ਤੁਸੀਂ ਇੱਕ ਜਨਤਕ ਪ੍ਰਗਤੀ ਦੀ ਫੋਟੋ ਸਾਂਝੀ ਕਰਦੇ ਹੋ, ਤੁਹਾਡੇ ਕੋਲ ਲਿਖਣ ਲਈ ਇੱਕ ਘੱਟ ਟੀਚਾ ਹੋਵੇਗਾ।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Каждый день, когда вы делитесь публичной фотографией своего прогресса, у вас будет на одну цель меньше.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Сваки дан када делите јавну фотографију напретка, имаћете један циљ мање за писање.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Maalin kasta oo aad wadaagto sawirka horumarka dadweynaha waxaad yeelan doontaa hal hadaf oo yar oo aad ku qorto.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Cada día que compartas una foto pública de tu progreso tendrás un objetivo menos que escribir.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Unggal dinten anjeun ngabagi poto kamajuan umum anjeun bakal gaduh tujuan anu kirang pikeun nyerat.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Kila siku unaposhiriki picha ya maendeleo ya umma utakuwa na lengo moja pungufu la kuandika.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Varje dag du delar ett offentligt framstegsfoto har du ett mål mindre att skriva.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Bawat araw na nagbabahagi ka ng isang pampublikong larawan sa pag-unlad ay magkakaroon ka ng isang mas kaunting layunin na isulat.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ஒவ்வொரு நாளும் நீங்கள் பொது முன்னேற்றப் புகைப்படத்தைப் பகிரும் போது, நீங்கள் எழுதுவதற்கு ஒரு இலக்கைக் குறைவாகக் கொண்டிருப்பீர்கள்.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ทุกๆ วันที่คุณแบ่งปันภาพความคืบหน้าต่อสาธารณะ คุณจะมีเป้าหมายที่ต้องเขียนลดลงหนึ่งเป้าหมาย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Her gün herkese açık bir ilerleme fotoğrafı paylaştığınızda, yazmanız gereken hedeflerden biri daha az olacaktır.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Кожного дня, коли ви ділитеся публічною фотографією прогресу, у вас буде на одну мету менше.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ہر روز آپ عوامی ترقی کی تصویر کا اشتراک کرتے ہیں آپ کے پاس لکھنے کا ایک کم مقصد ہوگا۔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Mỗi ngày bạn chia sẻ một bức ảnh tiến trình công khai, bạn sẽ bớt đi một mục tiêu cần viết.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g2d991f59cd9_0_96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25" name="Google Shape;725;g2d991f59cd9_0_9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you have not asked for a photo, please open your booklet and write your goal for next class.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you don’t have a photo, please open your booklet and write your goal.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Nëse nuk keni kërkuar një foto, ju lutemi hapni broshurën tuaj dhe shkruani qëllimin tuaj për klasën tjetër.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ፎቶ ካልጠየቅክ፣ እባክህ ቡክሌትህን ከፍተህ ለቀጣይ ክፍል ግብህን ጻፍ።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إذا لم تطلب صورة، يرجى فتح كتيبك وكتابة هدفك للدرس القادم.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Եթե լուսանկար չես խնդրել, բացիր գրքույկդ և գրիր հաջորդ դասի նպատակդ: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no has demanat cap foto, obriu el teu quadern i escriu el teu objectiu per a la propera classe.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如果您还没有要求拍照，请打开您的小册子并写下您下一节课的目标。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Als u geen foto hebt aangevraagd, open dan uw boekje en schrijf uw doel voor de volgende les op.</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عکسی نخواسته اید، لطفا جزوه خود را باز کنید و هدف خود را برای کلاس بعدی بنویسید.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vous n'avez pas demandé de photo, veuillez ouvrir votre livret et écrire votre objectif pour le prochain cours.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Wenn Sie nicht um ein Foto gebeten haben, öffnen Sie bitte Ihr Heft und schreiben Sie Ihr Ziel für die nächste Unterrichtsstunde auf.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 તમે ફોટો માંગ્યો નથી, તો કૃપા કરીને તમારી પુસ્તિકા ખોલો અને આગામી વર્ગ માટે તમારું લક્ષ્ય લખો.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आपने फोटो नहीं मांगा है, तो कृपया अपनी पुस्तिका खोलें और अगली कक्षा के लिए अपना लक्ष्य लिखें।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non hai richiesto una foto, apri il tuo opuscolo e scrivi il tuo obiettivo per la prossima lezione.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写真を依頼していない場合は、冊子を開いて次回の授業の目標を書いてください。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사진을 요청하지 않으셨다면 책자를 펴서 다음 수업의 목표를 적어주세요.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Ger we wêneyek nepirse, ji kerema xwe pirtûka xwe vekin û armanca xwe ya ji bo pola din binivîsin.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Jika anda belum meminta foto, sila buka buku kecil anda dan tulis matlamat anda untuk kelas seterusnya.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 ഒരു ഫോട്ടോ ആവശ്യപ്പെട്ടിട്ടില്ലെങ്കിൽ, നിങ്ങളുടെ ബുക്ക്‌ലെറ്റ് തുറന്ന് അടുത്ത ക്ലാസിലേക്കുള്ള നിങ്ങളുടെ ലക്ഷ്യം എഴുതുക.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तपाईंले फोटोको लागि सोध्नु भएको छैन भने, कृपया आफ्नो पुस्तिका खोल्नुहोस् र अर्को कक्षाको लागि आफ्नो लक्ष्य लेख्नुहोस्।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که تاسو د عکس غوښتنه نه ده کړې، نو مهرباني وکړئ خپل کتابچه خلاص کړئ او د راتلونکي ټولګي لپاره خپل هدف ولیکئ.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você não pediu uma foto, abra seu livreto e escreva sua meta para a próxima aula.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ਜੇ ਤੁਸੀਂ ਫੋਟੋ ਨਹੀਂ ਮੰਗੀ ਹੈ, ਤਾਂ ਕਿਰਪਾ ਕਰਕੇ ਆਪਣੀ ਕਿਤਾਬਚਾ ਖੋਲ੍ਹੋ ਅਤੇ ਅਗਲੀ ਕਲਾਸ ਲਈ ਆਪਣਾ ਟੀਚਾ ਲਿਖੋ।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Если вы не запрашивали фотографию, пожалуйста, откройте свой буклет и напишите свою цель на следующее занятие.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Ако нисте тражили фотографију, отворите своју књижицу и напишите свој циљ за следећи час.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Haddii aanad waydiisan sawir, fadlan fur buug-yarahaaga oo qor hadafkaaga fasalka xiga.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no has solicitado una foto, abre tu folleto y escribe tu objetivo para la próxima clase.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Upami anjeun teu acan naroskeun poto, mangga buka buklet anjeun sareng tulis tujuan anjeun pikeun kelas salajengna.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Ikiwa haujaomba picha, tafadhali fungua kijitabu chako na uandike lengo lako la darasa lijalo.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 du inte har bett om ett foto, öppna ditt häfte och skriv ditt mål för nästa lektion.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Kung hindi ka pa humingi ng larawan, mangyaring buksan ang iyong buklet at isulat ang iyong layunin para sa susunod na klase.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நீங்கள் புகைப்படம் கேட்கவில்லை என்றால், உங்கள் கையேட்டைத் திறந்து அடுத்த வகுப்பிற்கான இலக்கை எழுதுங்கள்.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หากคุณไม่ได้ขอรูปถ่าย โปรดเปิดสมุดและเขียนเป้าหมายของคุณสำหรับชั้นเรียนครั้งต่อไป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Fotoğraf talebinde bulunmadıysanız lütfen kitapçığınızı açın ve bir sonraki derse yönelik hedefinizi yazın.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Якщо ви не просили фото, відкрийте свій буклет і напишіть свою мету для наступного заняття.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آپ نے تصویر نہیں مانگی ہے تو براہ کرم اپنا کتابچہ کھولیں اور اگلی کلاس کے لیے اپنا مقصد لکھیں۔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Nếu bạn chưa yêu cầu chụp ảnh, vui lòng mở tập sách và viết mục tiêu cho buổi học tiếp theo.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g3395dcc2028_1_6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33" name="Google Shape;733;g3395dcc2028_1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the end of class, you will either: give me your booklet with tomorrow's goal, give me your artwork to photograph, or put your artwork away because I have already taken a picture.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you already a photo, put it away! Otherwise, give me your goal or artwork.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Në fund të orës së mësimit, ju ose: më jepni broshurën tuaj me qëllimin e së nesërmes, më jepni veprat tuaja artistike për të fotografuar, ose hiqni veprën tuaj të artit, sepse tashmë kam bërë një fotografi.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በክፍል መጨረሻ፣ አንድም የሚከተሉትን ትሆናለህ፡ የነገውን ግብ የያዘ ቡክሌትህን ስጠኝ፣ የጥበብ ስራህን ፎቶግራፍ እንድነሳ ስጠኝ፣ ወይም ቀደም ብዬ ፎቶ ስላነሳሁ የስነጥበብ ስራህን አስቀምጥ።</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في نهاية الفصل الدراسي، سوف تقوم إما بما يلي: إعطائي كتيبًا يتضمن هدف الغد، أو إعطائي عملك الفني لتصويره، أو وضع عملك الفني جانبًا لأنني التقطت صورة بالفعل.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Դասի վերջում դուք կա՛մ՝ կտաք ինձ ձեր գրքույկը վաղվա նպատակի համար, կտաք ինձ նկարելու ձեր ստեղծագործությունը, կամ կդնեք ձեր ստեղծագործությունները, քանի որ ես արդեն նկարել եմ: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 final de la classe, o bé: donar-me el teu llibret amb l'objectiu de demà, donar-me la teva obra d'art per fotografiar o guardar la teva obra d'art perquè ja he fet una foto.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课程结束时，您可以：将写有明天目标的小册子给我，将您的艺术作品给我拍照，或者将您的艺术作品收起来，因为我已经拍了照片。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Aan het eind van de les geef je mij je boekje met het doel voor morgen, geef je mij je kunstwerk om te fotograferen, of berg je je kunstwerk op omdat ik al een foto heb gemaakt.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در پایان کلاس، شما یکی از این موارد را خواهید داشت: جزوه خود را با هدف فردا به من بدهید، اثر هنری خود را برای عکاسی به من بدهید، یا اثر هنری خود را کنار بگذارید زیرا قبلاً عکس گرفته ام.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À la fin du cours, vous devrez soit : me donner votre livret avec l'objectif de demain, soit me donner votre œuvre à photographier, soit ranger votre œuvre car j'ai déjà pris une photo.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Am Ende des Unterrichts geben Sie mir entweder Ihr Heft mit dem morgigen Ziel, geben mir Ihr Kunstwerk zum Fotografieren oder legen Ihr Kunstwerk weg, weil ich bereits ein Foto gemacht habe.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વર્ગના અંતે, તમે કાં તો: મને આવતીકાલના ધ્યેય સાથે તમારી પુસ્તિકા આપો, મને ફોટોગ્રાફ કરવા માટે તમારી આર્ટવર્ક આપો, અથવા તમારી આર્ટવર્ક દૂર કરો કારણ કે મેં પહેલેથી જ એક ચિત્ર લીધું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कक्षा के अंत में, आप या तो मुझे कल के लक्ष्य के साथ अपनी पुस्तिका देंगे, या मुझे फोटो खींचने के लिए अपनी कलाकृति देंगे, या अपनी कलाकृति को दूर रख देंगे क्योंकि मैंने पहले ही एक तस्वीर ले ली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Alla fine della lezione, potrai scegliere se: darmi il tuo opuscolo con l'obiettivo di domani, darmi il tuo lavoro da fotografare o metterlo via perché ne ho già scattato una foto.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授業の終わりには、明日の目標を書いた小冊子を私に渡すか、写真を撮らせるためにアートワークを私に渡すか、私がすでに写真を撮っているのでアートワークを片付けるかのいずれかを行っていただき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수업이 끝나면 내일의 목표가 적힌 책자를 주거나, 사진을 찍으라고 작품을 주거나, 이미 사진을 찍었으므로 작품을 치워두는 두 가지 중 하나를 선택하게 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 dawiya dersê de, hûn ê yan: Pirtûka xwe ya bi armanca sibe bidin min, hunera xwe bidin min ku wênekêş bikim, an jî hunera xwe ji holê rakin ji ber ku min berê wêne kişandiye.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Pada akhir kelas, anda akan sama ada: berikan saya buku kecil anda dengan matlamat esok, berikan saya karya seni anda untuk diambil gambar, atau letakkan karya seni anda kerana saya telah mengambil gambar.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ക്ലാസ്സിൻ്റെ അവസാനം, നിങ്ങൾ ഒന്നുകിൽ: നാളത്തെ ലക്ഷ്യവുമായി നിങ്ങളുടെ ബുക്ക്ലെറ്റ് തരൂ, ഫോട്ടോ എടുക്കാൻ നിങ്ങളുടെ കലാസൃഷ്ടി തരൂ, അല്ലെങ്കിൽ ഞാൻ ഇതിനകം ഒരു ചിത്രമെടുത്തതിനാൽ നിങ്ങളുടെ കലാസൃഷ്‌ടി മാറ്റിവെക്കുക.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कक्षाको अन्त्यमा, तपाईंले या त: मलाई भोलिको लक्ष्यसहितको तपाईंको पुस्तिका दिनुहोस्, मलाई फोटो खिच्न तपाईंको कलाकृति दिनुहोस्, वा तपाईंको कलाकृति छोड्नुहोस् किनभने मैले पहिले नै तस्विर लिएको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ټولګي په پای کې، تاسو به یا: ماته د سبا هدف سره خپل کتابچه راکړئ، خپل هنري اثار د عکس اخیستلو لپاره راکړئ، یا خپل اثار پریږدئ ځکه چې ما دمخه عکس اخیستی دی.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 final da aula, você irá: me dar seu livreto com a meta de amanhã, me dar seu trabalho artístico para fotografar ou guardar seu trabalho artístico porque eu já tirei uma foto.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ਕਲਾਸ ਦੇ ਅੰਤ 'ਤੇ, ਤੁਸੀਂ ਜਾਂ ਤਾਂ: ਮੈਨੂੰ ਕੱਲ੍ਹ ਦੇ ਟੀਚੇ ਦੇ ਨਾਲ ਆਪਣੀ ਕਿਤਾਬਚਾ ਦਿਓ, ਮੈਨੂੰ ਫੋਟੋ ਖਿੱਚਣ ਲਈ ਆਪਣੀ ਕਲਾਕਾਰੀ ਦਿਓ, ਜਾਂ ਆਪਣੀ ਕਲਾਕਾਰੀ ਨੂੰ ਦੂਰ ਰੱਖੋ ਕਿਉਂਕਿ ਮੈਂ ਪਹਿਲਾਂ ਹੀ ਇੱਕ ਤਸਵੀਰ ਖਿੱਚ ਲਈ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 конце занятия вы либо: отдадите мне свой буклет с целью на завтра, либо отдадите мне свои рисунки для фотографирования, либо отложите свои рисунки, потому что я уже сделал снимок.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 крају часа ћете или: дати ми своју књижицу са сутрашњим циљем, дати ми своје уметничко дело да га фотографишем или склонити своје уметничко дело јер сам већ сликао.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Dhammaadka fasalka, waxaad noqon doontaa: waxaad i siin doontaa buug-yarahaaga yoolka berrito leh, ii dhiib farshaxankaaga si aan u sawiro, ama meel iska dhigo farshaxankaaga sababtoo ah mar hore ayaan sawir qaaday.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 final de la clase, deberás: darme tu folleto con el objetivo de mañana, darme tu trabajo artístico para fotografiar o guardar tu trabajo artístico porque ya he tomado una foto.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Dina ahir kelas, anjeun bakal: masihan kuring buklet anjeun sareng tujuan énjing, masihan kuring karya seni anjeun pikeun dipoto, atanapi nempatkeun karya seni anjeun kusabab kuring parantos nyandak gambar.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Mwishoni mwa darasa, utaweza: kunipa kijitabu chako chenye lengo la kesho, unipe mchoro wako nipige picha, au uweke mchoro wako kwa sababu tayari nimeshapiga picha.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 slutet av lektionen kommer du antingen: ge mig ditt häfte med morgondagens mål, ge mig ditt konstverk att fotografera eller lägga undan ditt konstverk för jag har redan tagit en bild.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 pagtatapos ng klase, maaari mong: ibigay sa akin ang iyong buklet na may layunin bukas, ibigay sa akin ang iyong likhang sining para kunan ng larawan, o itabi ang iyong likhang sining dahil nakakuha na ako ng larawan.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வகுப்பின் முடிவில், நீங்கள் ஒன்று: நாளைய இலக்குடன் உங்கள் கையேட்டை எனக்குக் கொடுங்கள், புகைப்படம் எடுக்க உங்கள் கலைப்படைப்பைக் கொடுங்கள் அல்லது நான் ஏற்கனவே ஒரு படத்தை எடுத்துவிட்டதால் உங்கள் கலைப்படைப்பை ஒதுக்கி வைக்கவும்.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เมื่อจบคาบเรียน คุณจะต้อง: ส่งสมุดจดเป้าหมายของวันพรุ่งนี้มาให้ฉัน, ส่งผลงานศิลปะของคุณมาให้ฉันถ่ายรูป หรือเก็บผลงานศิลปะของคุณไว้ เพราะฉันถ่ายรูปไว้แล้ว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Dersin sonunda ya bana yarının hedeflerini içeren kitapçığını vereceksin, ya bana fotoğrafını çekmem için sanat eserini vereceksin ya da ben zaten fotoğrafını çektiğim için sanat eserini kaldıracaksın.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Наприкінці уроку ви або: дасте мені свій буклет із завтрашньою метою, дасте мені свій твір, щоб я його сфотографував, або приберете свій твір, тому що я вже зробив фото.</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کلاس کے اختتام پر، آپ یا تو کریں گے: مجھے کل کے مقصد کے ساتھ اپنا کتابچہ دیں، تصویر بنانے کے لیے اپنا آرٹ ورک دیں، یا اپنا آرٹ ورک چھوڑ دیں کیونکہ میں نے پہلے ہی تصویر کھینچ لی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Vào cuối buổi học, các em sẽ phải: đưa cho tôi tập sách ghi mục tiêu ngày mai, đưa cho tôi tác phẩm nghệ thuật để chụp ảnh hoặc cất tác phẩm nghệ thuật đi vì tôi đã chụp ảnh rồi.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g25a696209d0_0_85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39" name="Google Shape;739;g25a696209d0_0_8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8/14/2025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are going to continue shading our portrait project, beginning with an area outside the face. We are also learning about art of the Northern Renaissance in order to prepare for tomorrow’s writing assignment.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are shading outside the face. We are also learning about the Renaissance.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 do të vazhdojmë të hijezojmë projektin tonë të portretit, duke filluar me një zonë jashtë fytyrës. Po mësojmë gjithashtu për artin e Rilindjes Veriore në mënyrë që të përgatitemi për detyrën e nesërme me shkrim.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ከፊታችን ውጭ ካለው አካባቢ ጀምሮ የቁም ፕሮጀክታችንን ጥላ ማድረሱን እንቀጥላለን። ለነገው የጽሁፍ ስራ ለመዘጋጀት ስለ ሰሜናዊው ህዳሴ ጥበብም እየተማርን ነው።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سنواصل تظليل مشروع رسم البورتريه، بدءًا من منطقة خارج الوجه. كما نتعلم عن فن عصر النهضة الشمالية استعدادًا لواجب الكتابة غدًا.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Մենք պատրաստվում ենք շարունակել ստվերել մեր դիմանկարային նախագիծը՝ սկսած դեմքից դուրս գտնվող տարածքից: Մենք նաև սովորում ենք Հյուսիսային Վերածննդի արվեստի մասին, որպեսզի պատրաստվենք վաղվա գրավոր առաջադրանքին: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Continuarem ombrejant el nostre projecte de retrat, començant per una zona fora de la cara. També estem aprenent sobre l'art del Renaixement del Nord per preparar-nos per a la tasca d'escriptura de demà.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我们将继续为肖像画项目添加阴影，从脸部以外的区域开始。我们还将学习北方文艺复兴时期的艺术，为明天的写作作业做准备。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 gaan verder met het schaduwen van ons portretproject, beginnend met een gebied buiten het gezicht. We leren ook over de kunst van de Noordelijke Renaissance ter voorbereiding op de schrijfopdracht van morgen.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ما قصد داریم به سایه زدن پروژه پرتره خود ادامه دهیم و از ناحیه ای خارج از صورت شروع کنیم. ما همچنین در حال یادگیری هنر رنسانس شمالی هستیم تا برای تکلیف نویسندگی فردا آماده شویم.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Nous allons continuer à ombrer notre projet de portrait, en commençant par une zone extérieure au visage. Nous étudions également l'art de la Renaissance nordique afin de préparer le devoir d'écriture de demain.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Wir werden unser Porträtprojekt weiter schattieren und dabei mit einem Bereich außerhalb des Gesichts beginnen. Außerdem lernen wir etwas über die Kunst der nördlichen Renaissance, um uns auf die Schreibaufgabe von morgen vorzubereiten.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અમે ચહેરાની બહારના વિસ્તારથી શરૂ કરીને અમારા પોટ્રેટ પ્રોજેક્ટને શેડ કરવાનું ચાલુ રાખીશું. આવતીકાલના લેખન સોંપણીની તૈયારી કરવા માટે અમે ઉત્તરીય પુનરુજ્જીવનની કળા વિશે પણ શીખી રહ્યા છીએ.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हम अपने पोर्ट्रेट प्रोजेक्ट पर छायांकन जारी रखेंगे, शुरुआत चेहरे के बाहर वाले हिस्से से करेंगे। कल के लेखन कार्य की तैयारी के लिए हम उत्तरी पुनर्जागरण काल की कला के बारे में भी सीख रहे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Continueremo a ombreggiare il nostro progetto di ritratto, iniziando da un'area esterna al volto. Stiamo anche studiando l'arte del Rinascimento nordico per prepararci al compito di scrittura di domani.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肖像画のプロジェクトでは、顔以外の部分から陰影をつけていきます。また、明日の作文課題に備えて、北方ルネサンスの美術についても学んでいます。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우리는 얼굴 바깥쪽 부분부터 시작하여 초상화 프로젝트에 계속해서 음영을 칠할 것입니다. 또한 내일의 작문 과제를 준비하기 위해 북부 르네상스 미술에 대해서도 배우고 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Em ê projeya xweya portreya siyakirinê bidomînin, bi herêmek derveyî rû dest pê bikin. Her weha em fêrî hunera Ronesansa Bakur dibin da ku ji bo karê nivîsandina sibê amade bibin.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Kami akan meneruskan teduhan projek potret kami, bermula dengan kawasan di luar muka. Kami juga belajar tentang seni Renaissance Utara untuk menyediakan tugasan penulisan esok.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മുഖത്തിന് പുറത്തുള്ള ഒരു ഭാഗത്ത് തുടങ്ങി, ഞങ്ങളുടെ പോർട്രെയ്റ്റ് പ്രോജക്‌റ്റ് ഷേഡിംഗ് തുടരാൻ പോകുന്നു. നാളത്തെ എഴുത്ത് അസൈൻമെൻ്റിനായി തയ്യാറെടുക്കുന്നതിനായി വടക്കൻ നവോത്ഥാനത്തിൻ്റെ കലയെക്കുറിച്ചും ഞങ്ങൾ പഠിക്കുന്നു.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हामी हाम्रो पोर्ट्रेट परियोजनालाई छायांकन जारी राख्नेछौं, अनुहार बाहिरको क्षेत्रबाट सुरु गर्दै। हामी भोलिको लेखन असाइनमेन्टको लागि तयारी गर्न उत्तरी पुनर्जागरणको कलाको बारेमा पनि सिकिरहेका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موږ به د خپل پورټریټ پروژې سیوري ته دوام ورکړو، د مخ څخه بهر د یوې ساحې سره پیل کیږي. موږ د شمالي رینانسانس هنر په اړه هم زده کوو ترڅو د سبا لیکلو دندې لپاره چمتووالی ونیسو.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Continuaremos sombreando nosso projeto de retrato, começando por uma área externa ao rosto. Também estamos aprendendo sobre a arte do Renascimento Nórdico para nos prepararmos para a tarefa de escrita de amanhã.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ਅਸੀਂ ਚਿਹਰੇ ਦੇ ਬਾਹਰਲੇ ਖੇਤਰ ਨਾਲ ਸ਼ੁਰੂ ਕਰਦੇ ਹੋਏ, ਸਾਡੇ ਪੋਰਟਰੇਟ ਪ੍ਰੋਜੈਕਟ ਨੂੰ ਸ਼ੇਡ ਕਰਨਾ ਜਾਰੀ ਰੱਖਣ ਜਾ ਰਹੇ ਹਾਂ। ਅਸੀਂ ਕੱਲ੍ਹ ਦੇ ਲਿਖਤੀ ਕਾਰਜ ਲਈ ਤਿਆਰੀ ਕਰਨ ਲਈ ਉੱਤਰੀ ਪੁਨਰਜਾਗਰਣ ਦੀ ਕਲਾ ਬਾਰੇ ਵੀ ਸਿੱਖ ਰਹੇ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Мы продолжим штриховку нашего портретного проекта, начав с области вне лица. Также мы изучим искусство Северного Возрождения, чтобы подготовиться к завтрашнему письменному заданию.</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Наставићемо да сенчимо наш пројекат портрета, почевши од подручја изван лица. Такође учимо о уметности северне ренесансе да бисмо се припремили за сутрашњи писмени задатак.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Waxaan sii wadi doonaa hadhaynta mashruucayaga sawirka, oo ka bilaabmaya meel ka baxsan wejiga. Waxaan sidoo kale baraneynaa farshaxanka Waqooyiga Renaissance si aan ugu diyaargarowno hawsha qorista ee berri.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Continuaremos sombreando nuestro proyecto de retrato, comenzando con una zona exterior del rostro. También estamos aprendiendo sobre el arte del Renacimiento nórdico para prepararnos para la tarea de escritura de mañana.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Urang bakal neruskeun shading proyék potret urang, dimimitian ku wewengkon luar beungeut. Urang ogé diajar ngeunaan seni Renaissance Kalér pikeun nyiapkeun tugas tulisan isukan.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Tutaendelea kuweka kivuli mradi wetu wa picha, tukianza na eneo nje ya uso. Pia tunajifunza kuhusu sanaa ya Renaissance ya Kaskazini ili kujiandaa kwa ajili ya kazi ya uandishi ya kesho.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 kommer att fortsätta skugga vårt porträttprojekt, med början med ett område utanför ansiktet. Vi lär oss också om konst från norra renässansen för att förbereda oss för morgondagens skrivuppgift.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Ipagpapatuloy namin ang pagtatabing sa aming portrait project, simula sa isang lugar sa labas ng mukha. Nag-aaral din kami tungkol sa sining ng Northern Renaissance upang mapaghandaan ang takdang-aralin bukas.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முகத்திற்கு வெளியே ஒரு பகுதியில் தொடங்கி, எங்கள் போர்ட்ரெய்ட் திட்டப்பணியை தொடர்ந்து நிழலிடப் போகிறோம். நாளைய எழுத்துப் பணிக்குத் தயாராவதற்காக வடக்கின் மறுமலர்ச்சிக் கலையைப் பற்றியும் கற்றுக் கொண்டிருக்கிறோம்.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เราจะลงเงาโครงงานภาพเหมือนของเราต่อไป โดยเริ่มจากบริเวณนอกใบหน้า เราจะเรียนรู้เกี่ยวกับศิลปะยุคฟื้นฟูศิลปวิทยาตอนเหนือ เพื่อเตรียมความพร้อมสำหรับงานเขียนในวันพรุ่งนี้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 projemizi, yüzün dışındaki bir alandan başlayarak gölgelendirmeye devam edeceğiz. Ayrıca, yarınki yazı ödevine hazırlanmak için Kuzey Rönesansı sanatı hakkında da bilgi ediniyoruz.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Ми продовжимо затіняти наш проект портрета, починаючи з області за межами обличчя. Ми також вивчаємо мистецтво Північного Відродження, щоб підготуватися до завтрашнього письмового завдання.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ہم اپنے پورٹریٹ پروجیکٹ کی شیڈنگ جاری رکھیں گے، جس کی شروعات چہرے کے باہر والے حصے سے ہوگی۔ ہم کل کی تحریری تفویض کی تیاری کے لیے شمالی نشاۃ ثانیہ کے فن کے بارے میں بھی سیکھ رہے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Chúng ta sẽ tiếp tục dự án tô bóng chân dung, bắt đầu từ vùng bên ngoài khuôn mặt. Chúng ta cũng đang tìm hiểu về nghệ thuật thời Phục Hưng phương Bắc để chuẩn bị cho bài tập viết ngày mai.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900">
              <a:latin typeface="Open Sans"/>
              <a:ea typeface="Open Sans"/>
              <a:cs typeface="Open Sans"/>
              <a:sym typeface="Open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f0d55f612c_0_70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f0d55f612c_0_7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f0d55f612c_0_70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f0d55f612c_0_7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8418ca9d57_0_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28418ca9d57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4350279" y="3807170"/>
            <a:ext cx="443589" cy="140843"/>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671258" y="1321067"/>
            <a:ext cx="7801500" cy="2306700"/>
          </a:xfrm>
          <a:prstGeom prst="rect">
            <a:avLst/>
          </a:prstGeom>
        </p:spPr>
        <p:txBody>
          <a:bodyPr anchorCtr="0" anchor="b" bIns="91425" lIns="91425" spcFirstLastPara="1" rIns="91425" wrap="square" tIns="91425">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p2"/>
          <p:cNvSpPr txBox="1"/>
          <p:nvPr>
            <p:ph idx="1" type="subTitle"/>
          </p:nvPr>
        </p:nvSpPr>
        <p:spPr>
          <a:xfrm>
            <a:off x="671250" y="4233168"/>
            <a:ext cx="7801500" cy="1056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 name="Google Shape;16;p2"/>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673700"/>
            <a:ext cx="8520600" cy="25209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p:nvPr>
            <p:ph idx="1" type="body"/>
          </p:nvPr>
        </p:nvSpPr>
        <p:spPr>
          <a:xfrm>
            <a:off x="311700" y="4304567"/>
            <a:ext cx="8520600" cy="17343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2" name="Google Shape;52;p11"/>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55" name="Shape 55"/>
        <p:cNvGrpSpPr/>
        <p:nvPr/>
      </p:nvGrpSpPr>
      <p:grpSpPr>
        <a:xfrm>
          <a:off x="0" y="0"/>
          <a:ext cx="0" cy="0"/>
          <a:chOff x="0" y="0"/>
          <a:chExt cx="0" cy="0"/>
        </a:xfrm>
      </p:grpSpPr>
      <p:sp>
        <p:nvSpPr>
          <p:cNvPr id="56" name="Google Shape;56;p13"/>
          <p:cNvSpPr txBox="1"/>
          <p:nvPr>
            <p:ph type="title"/>
          </p:nvPr>
        </p:nvSpPr>
        <p:spPr>
          <a:xfrm>
            <a:off x="623888" y="1709738"/>
            <a:ext cx="7886700" cy="2852700"/>
          </a:xfrm>
          <a:prstGeom prst="rect">
            <a:avLst/>
          </a:prstGeom>
          <a:noFill/>
          <a:ln>
            <a:noFill/>
          </a:ln>
        </p:spPr>
        <p:txBody>
          <a:bodyPr anchorCtr="0" anchor="b" bIns="91425" lIns="91425" spcFirstLastPara="1" rIns="91425" wrap="square" tIns="91425">
            <a:noAutofit/>
          </a:bodyPr>
          <a:lstStyle>
            <a:lvl1pPr indent="0" lvl="0" marL="0" marR="0" algn="ctr">
              <a:spcBef>
                <a:spcPts val="0"/>
              </a:spcBef>
              <a:spcAft>
                <a:spcPts val="0"/>
              </a:spcAft>
              <a:buSzPts val="3000"/>
              <a:buNone/>
              <a:defRPr b="0" i="0" sz="6000" u="none" cap="none" strike="noStrike">
                <a:solidFill>
                  <a:schemeClr val="dk2"/>
                </a:solidFill>
                <a:latin typeface="Arial"/>
                <a:ea typeface="Arial"/>
                <a:cs typeface="Arial"/>
                <a:sym typeface="Arial"/>
              </a:defRPr>
            </a:lvl1pPr>
            <a:lvl2pPr indent="0" lvl="1" marL="0" marR="0" algn="ctr">
              <a:spcBef>
                <a:spcPts val="0"/>
              </a:spcBef>
              <a:spcAft>
                <a:spcPts val="0"/>
              </a:spcAft>
              <a:buSzPts val="3000"/>
              <a:buNone/>
              <a:defRPr b="0" i="0" sz="4400" u="none" cap="none" strike="noStrike">
                <a:solidFill>
                  <a:schemeClr val="dk2"/>
                </a:solidFill>
                <a:latin typeface="Arial"/>
                <a:ea typeface="Arial"/>
                <a:cs typeface="Arial"/>
                <a:sym typeface="Arial"/>
              </a:defRPr>
            </a:lvl2pPr>
            <a:lvl3pPr indent="0" lvl="2" marL="0" marR="0" algn="ctr">
              <a:spcBef>
                <a:spcPts val="0"/>
              </a:spcBef>
              <a:spcAft>
                <a:spcPts val="0"/>
              </a:spcAft>
              <a:buSzPts val="3000"/>
              <a:buNone/>
              <a:defRPr b="0" i="0" sz="4400" u="none" cap="none" strike="noStrike">
                <a:solidFill>
                  <a:schemeClr val="dk2"/>
                </a:solidFill>
                <a:latin typeface="Arial"/>
                <a:ea typeface="Arial"/>
                <a:cs typeface="Arial"/>
                <a:sym typeface="Arial"/>
              </a:defRPr>
            </a:lvl3pPr>
            <a:lvl4pPr indent="0" lvl="3" marL="0" marR="0" algn="ctr">
              <a:spcBef>
                <a:spcPts val="0"/>
              </a:spcBef>
              <a:spcAft>
                <a:spcPts val="0"/>
              </a:spcAft>
              <a:buSzPts val="3000"/>
              <a:buNone/>
              <a:defRPr b="0" i="0" sz="4400" u="none" cap="none" strike="noStrike">
                <a:solidFill>
                  <a:schemeClr val="dk2"/>
                </a:solidFill>
                <a:latin typeface="Arial"/>
                <a:ea typeface="Arial"/>
                <a:cs typeface="Arial"/>
                <a:sym typeface="Arial"/>
              </a:defRPr>
            </a:lvl4pPr>
            <a:lvl5pPr indent="0" lvl="4" marL="0" marR="0" algn="ctr">
              <a:spcBef>
                <a:spcPts val="0"/>
              </a:spcBef>
              <a:spcAft>
                <a:spcPts val="0"/>
              </a:spcAft>
              <a:buSzPts val="3000"/>
              <a:buNone/>
              <a:defRPr b="0" i="0" sz="4400" u="none" cap="none" strike="noStrike">
                <a:solidFill>
                  <a:schemeClr val="dk2"/>
                </a:solidFill>
                <a:latin typeface="Arial"/>
                <a:ea typeface="Arial"/>
                <a:cs typeface="Arial"/>
                <a:sym typeface="Arial"/>
              </a:defRPr>
            </a:lvl5pPr>
            <a:lvl6pPr indent="0" lvl="5" marL="457200" marR="0" algn="ctr">
              <a:spcBef>
                <a:spcPts val="0"/>
              </a:spcBef>
              <a:spcAft>
                <a:spcPts val="0"/>
              </a:spcAft>
              <a:buSzPts val="3000"/>
              <a:buNone/>
              <a:defRPr b="0" i="0" sz="4400" u="none" cap="none" strike="noStrike">
                <a:solidFill>
                  <a:schemeClr val="dk2"/>
                </a:solidFill>
                <a:latin typeface="Arial"/>
                <a:ea typeface="Arial"/>
                <a:cs typeface="Arial"/>
                <a:sym typeface="Arial"/>
              </a:defRPr>
            </a:lvl6pPr>
            <a:lvl7pPr indent="0" lvl="6" marL="914400" marR="0" algn="ctr">
              <a:spcBef>
                <a:spcPts val="0"/>
              </a:spcBef>
              <a:spcAft>
                <a:spcPts val="0"/>
              </a:spcAft>
              <a:buSzPts val="3000"/>
              <a:buNone/>
              <a:defRPr b="0" i="0" sz="4400" u="none" cap="none" strike="noStrike">
                <a:solidFill>
                  <a:schemeClr val="dk2"/>
                </a:solidFill>
                <a:latin typeface="Arial"/>
                <a:ea typeface="Arial"/>
                <a:cs typeface="Arial"/>
                <a:sym typeface="Arial"/>
              </a:defRPr>
            </a:lvl7pPr>
            <a:lvl8pPr indent="0" lvl="7" marL="1371600" marR="0" algn="ctr">
              <a:spcBef>
                <a:spcPts val="0"/>
              </a:spcBef>
              <a:spcAft>
                <a:spcPts val="0"/>
              </a:spcAft>
              <a:buSzPts val="3000"/>
              <a:buNone/>
              <a:defRPr b="0" i="0" sz="4400" u="none" cap="none" strike="noStrike">
                <a:solidFill>
                  <a:schemeClr val="dk2"/>
                </a:solidFill>
                <a:latin typeface="Arial"/>
                <a:ea typeface="Arial"/>
                <a:cs typeface="Arial"/>
                <a:sym typeface="Arial"/>
              </a:defRPr>
            </a:lvl8pPr>
            <a:lvl9pPr indent="0" lvl="8" marL="1828800" marR="0" algn="ctr">
              <a:spcBef>
                <a:spcPts val="0"/>
              </a:spcBef>
              <a:spcAft>
                <a:spcPts val="0"/>
              </a:spcAft>
              <a:buSzPts val="3000"/>
              <a:buNone/>
              <a:defRPr b="0" i="0" sz="4400" u="none" cap="none" strike="noStrike">
                <a:solidFill>
                  <a:schemeClr val="dk2"/>
                </a:solidFill>
                <a:latin typeface="Arial"/>
                <a:ea typeface="Arial"/>
                <a:cs typeface="Arial"/>
                <a:sym typeface="Arial"/>
              </a:defRPr>
            </a:lvl9pPr>
          </a:lstStyle>
          <a:p/>
        </p:txBody>
      </p:sp>
      <p:sp>
        <p:nvSpPr>
          <p:cNvPr id="57" name="Google Shape;57;p13"/>
          <p:cNvSpPr txBox="1"/>
          <p:nvPr>
            <p:ph idx="1" type="body"/>
          </p:nvPr>
        </p:nvSpPr>
        <p:spPr>
          <a:xfrm>
            <a:off x="623888" y="4589463"/>
            <a:ext cx="7886700" cy="1500300"/>
          </a:xfrm>
          <a:prstGeom prst="rect">
            <a:avLst/>
          </a:prstGeom>
          <a:noFill/>
          <a:ln>
            <a:noFill/>
          </a:ln>
        </p:spPr>
        <p:txBody>
          <a:bodyPr anchorCtr="0" anchor="t" bIns="91425" lIns="91425" spcFirstLastPara="1" rIns="91425" wrap="square" tIns="91425">
            <a:noAutofit/>
          </a:bodyPr>
          <a:lstStyle>
            <a:lvl1pPr indent="-228600" lvl="0" marL="457200" marR="0" algn="l">
              <a:spcBef>
                <a:spcPts val="480"/>
              </a:spcBef>
              <a:spcAft>
                <a:spcPts val="0"/>
              </a:spcAft>
              <a:buClr>
                <a:schemeClr val="dk1"/>
              </a:buClr>
              <a:buSzPts val="1800"/>
              <a:buFont typeface="Arial"/>
              <a:buNone/>
              <a:defRPr b="0" i="0" sz="2400" u="none" cap="none" strike="noStrike">
                <a:solidFill>
                  <a:schemeClr val="dk1"/>
                </a:solidFill>
                <a:latin typeface="Arial"/>
                <a:ea typeface="Arial"/>
                <a:cs typeface="Arial"/>
                <a:sym typeface="Arial"/>
              </a:defRPr>
            </a:lvl1pPr>
            <a:lvl2pPr indent="-228600" lvl="1" marL="914400" marR="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2pPr>
            <a:lvl3pPr indent="-228600" lvl="2" marL="1371600" marR="0" algn="l">
              <a:spcBef>
                <a:spcPts val="36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indent="-228600" lvl="3" marL="1828800" marR="0" algn="l">
              <a:spcBef>
                <a:spcPts val="32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4pPr>
            <a:lvl5pPr indent="-228600" lvl="4" marL="2286000" marR="0" algn="l">
              <a:spcBef>
                <a:spcPts val="32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5pPr>
            <a:lvl6pPr indent="-228600" lvl="5" marL="2743200" marR="0" algn="l">
              <a:lnSpc>
                <a:spcPct val="90000"/>
              </a:lnSpc>
              <a:spcBef>
                <a:spcPts val="50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6pPr>
            <a:lvl7pPr indent="-228600" lvl="6" marL="3200400" marR="0" algn="l">
              <a:lnSpc>
                <a:spcPct val="90000"/>
              </a:lnSpc>
              <a:spcBef>
                <a:spcPts val="160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7pPr>
            <a:lvl8pPr indent="-228600" lvl="7" marL="3657600" marR="0" algn="l">
              <a:lnSpc>
                <a:spcPct val="90000"/>
              </a:lnSpc>
              <a:spcBef>
                <a:spcPts val="160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8pPr>
            <a:lvl9pPr indent="-228600" lvl="8" marL="4114800" marR="0" algn="l">
              <a:lnSpc>
                <a:spcPct val="90000"/>
              </a:lnSpc>
              <a:spcBef>
                <a:spcPts val="1600"/>
              </a:spcBef>
              <a:spcAft>
                <a:spcPts val="1600"/>
              </a:spcAft>
              <a:buClr>
                <a:schemeClr val="dk1"/>
              </a:buClr>
              <a:buSzPts val="1400"/>
              <a:buFont typeface="Arial"/>
              <a:buNone/>
              <a:defRPr b="0" i="0" sz="1600" u="none" cap="none" strike="noStrike">
                <a:solidFill>
                  <a:schemeClr val="dk1"/>
                </a:solidFill>
                <a:latin typeface="Arial"/>
                <a:ea typeface="Arial"/>
                <a:cs typeface="Arial"/>
                <a:sym typeface="Arial"/>
              </a:defRPr>
            </a:lvl9pPr>
          </a:lstStyle>
          <a:p/>
        </p:txBody>
      </p:sp>
      <p:sp>
        <p:nvSpPr>
          <p:cNvPr id="58" name="Google Shape;58;p13"/>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9" name="Google Shape;59;p13"/>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0" name="Google Shape;60;p13"/>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sz="1000">
              <a:solidFill>
                <a:schemeClr val="accent3"/>
              </a:solidFill>
              <a:latin typeface="Average"/>
              <a:ea typeface="Average"/>
              <a:cs typeface="Average"/>
              <a:sym typeface="Average"/>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7" name="Shape 67"/>
        <p:cNvGrpSpPr/>
        <p:nvPr/>
      </p:nvGrpSpPr>
      <p:grpSpPr>
        <a:xfrm>
          <a:off x="0" y="0"/>
          <a:ext cx="0" cy="0"/>
          <a:chOff x="0" y="0"/>
          <a:chExt cx="0" cy="0"/>
        </a:xfrm>
      </p:grpSpPr>
      <p:sp>
        <p:nvSpPr>
          <p:cNvPr id="68" name="Google Shape;68;p15"/>
          <p:cNvSpPr txBox="1"/>
          <p:nvPr>
            <p:ph idx="10" type="dt"/>
          </p:nvPr>
        </p:nvSpPr>
        <p:spPr>
          <a:xfrm>
            <a:off x="457200" y="6245225"/>
            <a:ext cx="2133600" cy="4761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9" name="Google Shape;69;p15"/>
          <p:cNvSpPr txBox="1"/>
          <p:nvPr>
            <p:ph idx="11" type="ftr"/>
          </p:nvPr>
        </p:nvSpPr>
        <p:spPr>
          <a:xfrm>
            <a:off x="3124200" y="6245225"/>
            <a:ext cx="2895600" cy="4761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0" name="Google Shape;70;p15"/>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1" name="Shape 71"/>
        <p:cNvGrpSpPr/>
        <p:nvPr/>
      </p:nvGrpSpPr>
      <p:grpSpPr>
        <a:xfrm>
          <a:off x="0" y="0"/>
          <a:ext cx="0" cy="0"/>
          <a:chOff x="0" y="0"/>
          <a:chExt cx="0" cy="0"/>
        </a:xfrm>
      </p:grpSpPr>
      <p:sp>
        <p:nvSpPr>
          <p:cNvPr id="72" name="Google Shape;72;p16"/>
          <p:cNvSpPr txBox="1"/>
          <p:nvPr>
            <p:ph type="title"/>
          </p:nvPr>
        </p:nvSpPr>
        <p:spPr>
          <a:xfrm rot="5400000">
            <a:off x="4732350" y="2171688"/>
            <a:ext cx="5851500" cy="20574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73" name="Google Shape;73;p16"/>
          <p:cNvSpPr txBox="1"/>
          <p:nvPr>
            <p:ph idx="1" type="body"/>
          </p:nvPr>
        </p:nvSpPr>
        <p:spPr>
          <a:xfrm rot="5400000">
            <a:off x="541350" y="190488"/>
            <a:ext cx="5851500" cy="60198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74" name="Google Shape;74;p16"/>
          <p:cNvSpPr txBox="1"/>
          <p:nvPr>
            <p:ph idx="10" type="dt"/>
          </p:nvPr>
        </p:nvSpPr>
        <p:spPr>
          <a:xfrm>
            <a:off x="457200" y="6245225"/>
            <a:ext cx="2133600" cy="4761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5" name="Google Shape;75;p16"/>
          <p:cNvSpPr txBox="1"/>
          <p:nvPr>
            <p:ph idx="11" type="ftr"/>
          </p:nvPr>
        </p:nvSpPr>
        <p:spPr>
          <a:xfrm>
            <a:off x="3124200" y="6245225"/>
            <a:ext cx="2895600" cy="4761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6" name="Google Shape;76;p16"/>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7" name="Shape 77"/>
        <p:cNvGrpSpPr/>
        <p:nvPr/>
      </p:nvGrpSpPr>
      <p:grpSpPr>
        <a:xfrm>
          <a:off x="0" y="0"/>
          <a:ext cx="0" cy="0"/>
          <a:chOff x="0" y="0"/>
          <a:chExt cx="0" cy="0"/>
        </a:xfrm>
      </p:grpSpPr>
      <p:sp>
        <p:nvSpPr>
          <p:cNvPr id="78" name="Google Shape;78;p17"/>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79" name="Google Shape;79;p17"/>
          <p:cNvSpPr txBox="1"/>
          <p:nvPr>
            <p:ph idx="1" type="body"/>
          </p:nvPr>
        </p:nvSpPr>
        <p:spPr>
          <a:xfrm rot="5400000">
            <a:off x="2308950" y="-251550"/>
            <a:ext cx="4526100" cy="82296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80" name="Google Shape;80;p17"/>
          <p:cNvSpPr txBox="1"/>
          <p:nvPr>
            <p:ph idx="10" type="dt"/>
          </p:nvPr>
        </p:nvSpPr>
        <p:spPr>
          <a:xfrm>
            <a:off x="457200" y="6245225"/>
            <a:ext cx="2133600" cy="4761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1" name="Google Shape;81;p17"/>
          <p:cNvSpPr txBox="1"/>
          <p:nvPr>
            <p:ph idx="11" type="ftr"/>
          </p:nvPr>
        </p:nvSpPr>
        <p:spPr>
          <a:xfrm>
            <a:off x="3124200" y="6245225"/>
            <a:ext cx="2895600" cy="4761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2" name="Google Shape;82;p17"/>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3" name="Shape 83"/>
        <p:cNvGrpSpPr/>
        <p:nvPr/>
      </p:nvGrpSpPr>
      <p:grpSpPr>
        <a:xfrm>
          <a:off x="0" y="0"/>
          <a:ext cx="0" cy="0"/>
          <a:chOff x="0" y="0"/>
          <a:chExt cx="0" cy="0"/>
        </a:xfrm>
      </p:grpSpPr>
      <p:sp>
        <p:nvSpPr>
          <p:cNvPr id="84" name="Google Shape;84;p18"/>
          <p:cNvSpPr txBox="1"/>
          <p:nvPr>
            <p:ph type="title"/>
          </p:nvPr>
        </p:nvSpPr>
        <p:spPr>
          <a:xfrm>
            <a:off x="630238" y="457200"/>
            <a:ext cx="2949600" cy="1600200"/>
          </a:xfrm>
          <a:prstGeom prst="rect">
            <a:avLst/>
          </a:prstGeom>
          <a:noFill/>
          <a:ln>
            <a:noFill/>
          </a:ln>
        </p:spPr>
        <p:txBody>
          <a:bodyPr anchorCtr="0" anchor="b" bIns="45700" lIns="91425" spcFirstLastPara="1" rIns="91425" wrap="square" tIns="45700">
            <a:noAutofit/>
          </a:bodyPr>
          <a:lstStyle>
            <a:lvl1pPr lvl="0" rtl="0" algn="ctr">
              <a:spcBef>
                <a:spcPts val="0"/>
              </a:spcBef>
              <a:spcAft>
                <a:spcPts val="0"/>
              </a:spcAft>
              <a:buSzPts val="1400"/>
              <a:buNone/>
              <a:defRPr sz="32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85" name="Google Shape;85;p18"/>
          <p:cNvSpPr/>
          <p:nvPr>
            <p:ph idx="2" type="pic"/>
          </p:nvPr>
        </p:nvSpPr>
        <p:spPr>
          <a:xfrm>
            <a:off x="3887788" y="987425"/>
            <a:ext cx="4629300" cy="48735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86" name="Google Shape;86;p18"/>
          <p:cNvSpPr txBox="1"/>
          <p:nvPr>
            <p:ph idx="1" type="body"/>
          </p:nvPr>
        </p:nvSpPr>
        <p:spPr>
          <a:xfrm>
            <a:off x="630238" y="2057400"/>
            <a:ext cx="2949600" cy="3811500"/>
          </a:xfrm>
          <a:prstGeom prst="rect">
            <a:avLst/>
          </a:prstGeom>
          <a:noFill/>
          <a:ln>
            <a:noFill/>
          </a:ln>
        </p:spPr>
        <p:txBody>
          <a:bodyPr anchorCtr="0" anchor="t" bIns="45700" lIns="91425" spcFirstLastPara="1" rIns="91425" wrap="square" tIns="45700">
            <a:noAutofit/>
          </a:bodyPr>
          <a:lstStyle>
            <a:lvl1pPr indent="-228600" lvl="0" marL="457200" rtl="0" algn="l">
              <a:spcBef>
                <a:spcPts val="320"/>
              </a:spcBef>
              <a:spcAft>
                <a:spcPts val="0"/>
              </a:spcAft>
              <a:buClr>
                <a:schemeClr val="dk1"/>
              </a:buClr>
              <a:buSzPts val="1600"/>
              <a:buFont typeface="Arial"/>
              <a:buNone/>
              <a:defRPr sz="1600"/>
            </a:lvl1pPr>
            <a:lvl2pPr indent="-228600" lvl="1" marL="914400" rtl="0" algn="l">
              <a:spcBef>
                <a:spcPts val="280"/>
              </a:spcBef>
              <a:spcAft>
                <a:spcPts val="0"/>
              </a:spcAft>
              <a:buClr>
                <a:schemeClr val="dk1"/>
              </a:buClr>
              <a:buSzPts val="1400"/>
              <a:buFont typeface="Arial"/>
              <a:buNone/>
              <a:defRPr sz="1400"/>
            </a:lvl2pPr>
            <a:lvl3pPr indent="-228600" lvl="2" marL="1371600" rtl="0" algn="l">
              <a:spcBef>
                <a:spcPts val="240"/>
              </a:spcBef>
              <a:spcAft>
                <a:spcPts val="0"/>
              </a:spcAft>
              <a:buClr>
                <a:schemeClr val="dk1"/>
              </a:buClr>
              <a:buSzPts val="1200"/>
              <a:buFont typeface="Arial"/>
              <a:buNone/>
              <a:defRPr sz="1200"/>
            </a:lvl3pPr>
            <a:lvl4pPr indent="-228600" lvl="3" marL="1828800" rtl="0" algn="l">
              <a:spcBef>
                <a:spcPts val="200"/>
              </a:spcBef>
              <a:spcAft>
                <a:spcPts val="0"/>
              </a:spcAft>
              <a:buClr>
                <a:schemeClr val="dk1"/>
              </a:buClr>
              <a:buSzPts val="1000"/>
              <a:buFont typeface="Arial"/>
              <a:buNone/>
              <a:defRPr sz="1000"/>
            </a:lvl4pPr>
            <a:lvl5pPr indent="-228600" lvl="4" marL="2286000" rtl="0" algn="l">
              <a:spcBef>
                <a:spcPts val="200"/>
              </a:spcBef>
              <a:spcAft>
                <a:spcPts val="0"/>
              </a:spcAft>
              <a:buClr>
                <a:schemeClr val="dk1"/>
              </a:buClr>
              <a:buSzPts val="1000"/>
              <a:buFont typeface="Arial"/>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87" name="Google Shape;87;p18"/>
          <p:cNvSpPr txBox="1"/>
          <p:nvPr>
            <p:ph idx="10" type="dt"/>
          </p:nvPr>
        </p:nvSpPr>
        <p:spPr>
          <a:xfrm>
            <a:off x="457200" y="6245225"/>
            <a:ext cx="2133600" cy="4761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8" name="Google Shape;88;p18"/>
          <p:cNvSpPr txBox="1"/>
          <p:nvPr>
            <p:ph idx="11" type="ftr"/>
          </p:nvPr>
        </p:nvSpPr>
        <p:spPr>
          <a:xfrm>
            <a:off x="3124200" y="6245225"/>
            <a:ext cx="2895600" cy="4761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9" name="Google Shape;89;p18"/>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0" name="Shape 90"/>
        <p:cNvGrpSpPr/>
        <p:nvPr/>
      </p:nvGrpSpPr>
      <p:grpSpPr>
        <a:xfrm>
          <a:off x="0" y="0"/>
          <a:ext cx="0" cy="0"/>
          <a:chOff x="0" y="0"/>
          <a:chExt cx="0" cy="0"/>
        </a:xfrm>
      </p:grpSpPr>
      <p:sp>
        <p:nvSpPr>
          <p:cNvPr id="91" name="Google Shape;91;p19"/>
          <p:cNvSpPr txBox="1"/>
          <p:nvPr>
            <p:ph type="title"/>
          </p:nvPr>
        </p:nvSpPr>
        <p:spPr>
          <a:xfrm>
            <a:off x="630238" y="457200"/>
            <a:ext cx="2949600" cy="1600200"/>
          </a:xfrm>
          <a:prstGeom prst="rect">
            <a:avLst/>
          </a:prstGeom>
          <a:noFill/>
          <a:ln>
            <a:noFill/>
          </a:ln>
        </p:spPr>
        <p:txBody>
          <a:bodyPr anchorCtr="0" anchor="b" bIns="45700" lIns="91425" spcFirstLastPara="1" rIns="91425" wrap="square" tIns="45700">
            <a:noAutofit/>
          </a:bodyPr>
          <a:lstStyle>
            <a:lvl1pPr lvl="0" rtl="0" algn="ctr">
              <a:spcBef>
                <a:spcPts val="0"/>
              </a:spcBef>
              <a:spcAft>
                <a:spcPts val="0"/>
              </a:spcAft>
              <a:buSzPts val="1400"/>
              <a:buNone/>
              <a:defRPr sz="32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92" name="Google Shape;92;p19"/>
          <p:cNvSpPr txBox="1"/>
          <p:nvPr>
            <p:ph idx="1" type="body"/>
          </p:nvPr>
        </p:nvSpPr>
        <p:spPr>
          <a:xfrm>
            <a:off x="3887788" y="987425"/>
            <a:ext cx="4629300" cy="4873500"/>
          </a:xfrm>
          <a:prstGeom prst="rect">
            <a:avLst/>
          </a:prstGeom>
          <a:noFill/>
          <a:ln>
            <a:noFill/>
          </a:ln>
        </p:spPr>
        <p:txBody>
          <a:bodyPr anchorCtr="0" anchor="t" bIns="45700" lIns="91425" spcFirstLastPara="1" rIns="91425" wrap="square" tIns="45700">
            <a:noAutofit/>
          </a:bodyPr>
          <a:lstStyle>
            <a:lvl1pPr indent="-431800" lvl="0" marL="457200" rtl="0" algn="l">
              <a:spcBef>
                <a:spcPts val="640"/>
              </a:spcBef>
              <a:spcAft>
                <a:spcPts val="0"/>
              </a:spcAft>
              <a:buClr>
                <a:schemeClr val="dk1"/>
              </a:buClr>
              <a:buSzPts val="3200"/>
              <a:buFont typeface="Arial"/>
              <a:buChar char="•"/>
              <a:defRPr sz="3200"/>
            </a:lvl1pPr>
            <a:lvl2pPr indent="-406400" lvl="1" marL="914400" rtl="0" algn="l">
              <a:spcBef>
                <a:spcPts val="560"/>
              </a:spcBef>
              <a:spcAft>
                <a:spcPts val="0"/>
              </a:spcAft>
              <a:buClr>
                <a:schemeClr val="dk1"/>
              </a:buClr>
              <a:buSzPts val="2800"/>
              <a:buFont typeface="Arial"/>
              <a:buChar char="–"/>
              <a:defRPr sz="2800"/>
            </a:lvl2pPr>
            <a:lvl3pPr indent="-381000" lvl="2" marL="1371600" rtl="0" algn="l">
              <a:spcBef>
                <a:spcPts val="480"/>
              </a:spcBef>
              <a:spcAft>
                <a:spcPts val="0"/>
              </a:spcAft>
              <a:buClr>
                <a:schemeClr val="dk1"/>
              </a:buClr>
              <a:buSzPts val="2400"/>
              <a:buFont typeface="Arial"/>
              <a:buChar char="•"/>
              <a:defRPr sz="2400"/>
            </a:lvl3pPr>
            <a:lvl4pPr indent="-355600" lvl="3" marL="1828800" rtl="0" algn="l">
              <a:spcBef>
                <a:spcPts val="400"/>
              </a:spcBef>
              <a:spcAft>
                <a:spcPts val="0"/>
              </a:spcAft>
              <a:buClr>
                <a:schemeClr val="dk1"/>
              </a:buClr>
              <a:buSzPts val="2000"/>
              <a:buFont typeface="Arial"/>
              <a:buChar char="–"/>
              <a:defRPr sz="2000"/>
            </a:lvl4pPr>
            <a:lvl5pPr indent="-355600" lvl="4" marL="2286000" rtl="0" algn="l">
              <a:spcBef>
                <a:spcPts val="400"/>
              </a:spcBef>
              <a:spcAft>
                <a:spcPts val="0"/>
              </a:spcAft>
              <a:buClr>
                <a:schemeClr val="dk1"/>
              </a:buClr>
              <a:buSzPts val="2000"/>
              <a:buFont typeface="Arial"/>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93" name="Google Shape;93;p19"/>
          <p:cNvSpPr txBox="1"/>
          <p:nvPr>
            <p:ph idx="2" type="body"/>
          </p:nvPr>
        </p:nvSpPr>
        <p:spPr>
          <a:xfrm>
            <a:off x="630238" y="2057400"/>
            <a:ext cx="2949600" cy="3811500"/>
          </a:xfrm>
          <a:prstGeom prst="rect">
            <a:avLst/>
          </a:prstGeom>
          <a:noFill/>
          <a:ln>
            <a:noFill/>
          </a:ln>
        </p:spPr>
        <p:txBody>
          <a:bodyPr anchorCtr="0" anchor="t" bIns="45700" lIns="91425" spcFirstLastPara="1" rIns="91425" wrap="square" tIns="45700">
            <a:noAutofit/>
          </a:bodyPr>
          <a:lstStyle>
            <a:lvl1pPr indent="-228600" lvl="0" marL="457200" rtl="0" algn="l">
              <a:spcBef>
                <a:spcPts val="320"/>
              </a:spcBef>
              <a:spcAft>
                <a:spcPts val="0"/>
              </a:spcAft>
              <a:buClr>
                <a:schemeClr val="dk1"/>
              </a:buClr>
              <a:buSzPts val="1600"/>
              <a:buFont typeface="Arial"/>
              <a:buNone/>
              <a:defRPr sz="1600"/>
            </a:lvl1pPr>
            <a:lvl2pPr indent="-228600" lvl="1" marL="914400" rtl="0" algn="l">
              <a:spcBef>
                <a:spcPts val="280"/>
              </a:spcBef>
              <a:spcAft>
                <a:spcPts val="0"/>
              </a:spcAft>
              <a:buClr>
                <a:schemeClr val="dk1"/>
              </a:buClr>
              <a:buSzPts val="1400"/>
              <a:buFont typeface="Arial"/>
              <a:buNone/>
              <a:defRPr sz="1400"/>
            </a:lvl2pPr>
            <a:lvl3pPr indent="-228600" lvl="2" marL="1371600" rtl="0" algn="l">
              <a:spcBef>
                <a:spcPts val="240"/>
              </a:spcBef>
              <a:spcAft>
                <a:spcPts val="0"/>
              </a:spcAft>
              <a:buClr>
                <a:schemeClr val="dk1"/>
              </a:buClr>
              <a:buSzPts val="1200"/>
              <a:buFont typeface="Arial"/>
              <a:buNone/>
              <a:defRPr sz="1200"/>
            </a:lvl3pPr>
            <a:lvl4pPr indent="-228600" lvl="3" marL="1828800" rtl="0" algn="l">
              <a:spcBef>
                <a:spcPts val="200"/>
              </a:spcBef>
              <a:spcAft>
                <a:spcPts val="0"/>
              </a:spcAft>
              <a:buClr>
                <a:schemeClr val="dk1"/>
              </a:buClr>
              <a:buSzPts val="1000"/>
              <a:buFont typeface="Arial"/>
              <a:buNone/>
              <a:defRPr sz="1000"/>
            </a:lvl4pPr>
            <a:lvl5pPr indent="-228600" lvl="4" marL="2286000" rtl="0" algn="l">
              <a:spcBef>
                <a:spcPts val="200"/>
              </a:spcBef>
              <a:spcAft>
                <a:spcPts val="0"/>
              </a:spcAft>
              <a:buClr>
                <a:schemeClr val="dk1"/>
              </a:buClr>
              <a:buSzPts val="1000"/>
              <a:buFont typeface="Arial"/>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94" name="Google Shape;94;p19"/>
          <p:cNvSpPr txBox="1"/>
          <p:nvPr>
            <p:ph idx="10" type="dt"/>
          </p:nvPr>
        </p:nvSpPr>
        <p:spPr>
          <a:xfrm>
            <a:off x="457200" y="6245225"/>
            <a:ext cx="2133600" cy="4761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5" name="Google Shape;95;p19"/>
          <p:cNvSpPr txBox="1"/>
          <p:nvPr>
            <p:ph idx="11" type="ftr"/>
          </p:nvPr>
        </p:nvSpPr>
        <p:spPr>
          <a:xfrm>
            <a:off x="3124200" y="6245225"/>
            <a:ext cx="2895600" cy="4761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6" name="Google Shape;96;p19"/>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7" name="Shape 97"/>
        <p:cNvGrpSpPr/>
        <p:nvPr/>
      </p:nvGrpSpPr>
      <p:grpSpPr>
        <a:xfrm>
          <a:off x="0" y="0"/>
          <a:ext cx="0" cy="0"/>
          <a:chOff x="0" y="0"/>
          <a:chExt cx="0" cy="0"/>
        </a:xfrm>
      </p:grpSpPr>
      <p:sp>
        <p:nvSpPr>
          <p:cNvPr id="98" name="Google Shape;98;p20"/>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99" name="Google Shape;99;p20"/>
          <p:cNvSpPr txBox="1"/>
          <p:nvPr>
            <p:ph idx="10" type="dt"/>
          </p:nvPr>
        </p:nvSpPr>
        <p:spPr>
          <a:xfrm>
            <a:off x="457200" y="6245225"/>
            <a:ext cx="2133600" cy="4761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0" name="Google Shape;100;p20"/>
          <p:cNvSpPr txBox="1"/>
          <p:nvPr>
            <p:ph idx="11" type="ftr"/>
          </p:nvPr>
        </p:nvSpPr>
        <p:spPr>
          <a:xfrm>
            <a:off x="3124200" y="6245225"/>
            <a:ext cx="2895600" cy="4761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1" name="Google Shape;101;p20"/>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02" name="Shape 102"/>
        <p:cNvGrpSpPr/>
        <p:nvPr/>
      </p:nvGrpSpPr>
      <p:grpSpPr>
        <a:xfrm>
          <a:off x="0" y="0"/>
          <a:ext cx="0" cy="0"/>
          <a:chOff x="0" y="0"/>
          <a:chExt cx="0" cy="0"/>
        </a:xfrm>
      </p:grpSpPr>
      <p:sp>
        <p:nvSpPr>
          <p:cNvPr id="103" name="Google Shape;103;p21"/>
          <p:cNvSpPr txBox="1"/>
          <p:nvPr>
            <p:ph type="title"/>
          </p:nvPr>
        </p:nvSpPr>
        <p:spPr>
          <a:xfrm>
            <a:off x="630238" y="365125"/>
            <a:ext cx="7886700" cy="13257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04" name="Google Shape;104;p21"/>
          <p:cNvSpPr txBox="1"/>
          <p:nvPr>
            <p:ph idx="1" type="body"/>
          </p:nvPr>
        </p:nvSpPr>
        <p:spPr>
          <a:xfrm>
            <a:off x="630238" y="1681163"/>
            <a:ext cx="3868800" cy="823800"/>
          </a:xfrm>
          <a:prstGeom prst="rect">
            <a:avLst/>
          </a:prstGeom>
          <a:noFill/>
          <a:ln>
            <a:noFill/>
          </a:ln>
        </p:spPr>
        <p:txBody>
          <a:bodyPr anchorCtr="0" anchor="b" bIns="45700" lIns="91425" spcFirstLastPara="1" rIns="91425" wrap="square" tIns="45700">
            <a:noAutofit/>
          </a:bodyPr>
          <a:lstStyle>
            <a:lvl1pPr indent="-228600" lvl="0" marL="457200" rtl="0" algn="l">
              <a:spcBef>
                <a:spcPts val="480"/>
              </a:spcBef>
              <a:spcAft>
                <a:spcPts val="0"/>
              </a:spcAft>
              <a:buClr>
                <a:schemeClr val="dk1"/>
              </a:buClr>
              <a:buSzPts val="2400"/>
              <a:buFont typeface="Arial"/>
              <a:buNone/>
              <a:defRPr b="1" sz="2400"/>
            </a:lvl1pPr>
            <a:lvl2pPr indent="-228600" lvl="1" marL="914400" rtl="0" algn="l">
              <a:spcBef>
                <a:spcPts val="400"/>
              </a:spcBef>
              <a:spcAft>
                <a:spcPts val="0"/>
              </a:spcAft>
              <a:buClr>
                <a:schemeClr val="dk1"/>
              </a:buClr>
              <a:buSzPts val="2000"/>
              <a:buFont typeface="Arial"/>
              <a:buNone/>
              <a:defRPr b="1" sz="2000"/>
            </a:lvl2pPr>
            <a:lvl3pPr indent="-228600" lvl="2" marL="1371600" rtl="0" algn="l">
              <a:spcBef>
                <a:spcPts val="360"/>
              </a:spcBef>
              <a:spcAft>
                <a:spcPts val="0"/>
              </a:spcAft>
              <a:buClr>
                <a:schemeClr val="dk1"/>
              </a:buClr>
              <a:buSzPts val="1800"/>
              <a:buFont typeface="Arial"/>
              <a:buNone/>
              <a:defRPr b="1" sz="1800"/>
            </a:lvl3pPr>
            <a:lvl4pPr indent="-228600" lvl="3" marL="1828800" rtl="0" algn="l">
              <a:spcBef>
                <a:spcPts val="320"/>
              </a:spcBef>
              <a:spcAft>
                <a:spcPts val="0"/>
              </a:spcAft>
              <a:buClr>
                <a:schemeClr val="dk1"/>
              </a:buClr>
              <a:buSzPts val="1600"/>
              <a:buFont typeface="Arial"/>
              <a:buNone/>
              <a:defRPr b="1" sz="1600"/>
            </a:lvl4pPr>
            <a:lvl5pPr indent="-228600" lvl="4" marL="2286000" rtl="0" algn="l">
              <a:spcBef>
                <a:spcPts val="320"/>
              </a:spcBef>
              <a:spcAft>
                <a:spcPts val="0"/>
              </a:spcAft>
              <a:buClr>
                <a:schemeClr val="dk1"/>
              </a:buClr>
              <a:buSzPts val="1600"/>
              <a:buFont typeface="Arial"/>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05" name="Google Shape;105;p21"/>
          <p:cNvSpPr txBox="1"/>
          <p:nvPr>
            <p:ph idx="2" type="body"/>
          </p:nvPr>
        </p:nvSpPr>
        <p:spPr>
          <a:xfrm>
            <a:off x="630238" y="2505075"/>
            <a:ext cx="3868800" cy="36846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06" name="Google Shape;106;p21"/>
          <p:cNvSpPr txBox="1"/>
          <p:nvPr>
            <p:ph idx="3" type="body"/>
          </p:nvPr>
        </p:nvSpPr>
        <p:spPr>
          <a:xfrm>
            <a:off x="4629150" y="1681163"/>
            <a:ext cx="3887700" cy="823800"/>
          </a:xfrm>
          <a:prstGeom prst="rect">
            <a:avLst/>
          </a:prstGeom>
          <a:noFill/>
          <a:ln>
            <a:noFill/>
          </a:ln>
        </p:spPr>
        <p:txBody>
          <a:bodyPr anchorCtr="0" anchor="b" bIns="45700" lIns="91425" spcFirstLastPara="1" rIns="91425" wrap="square" tIns="45700">
            <a:noAutofit/>
          </a:bodyPr>
          <a:lstStyle>
            <a:lvl1pPr indent="-228600" lvl="0" marL="457200" rtl="0" algn="l">
              <a:spcBef>
                <a:spcPts val="480"/>
              </a:spcBef>
              <a:spcAft>
                <a:spcPts val="0"/>
              </a:spcAft>
              <a:buClr>
                <a:schemeClr val="dk1"/>
              </a:buClr>
              <a:buSzPts val="2400"/>
              <a:buFont typeface="Arial"/>
              <a:buNone/>
              <a:defRPr b="1" sz="2400"/>
            </a:lvl1pPr>
            <a:lvl2pPr indent="-228600" lvl="1" marL="914400" rtl="0" algn="l">
              <a:spcBef>
                <a:spcPts val="400"/>
              </a:spcBef>
              <a:spcAft>
                <a:spcPts val="0"/>
              </a:spcAft>
              <a:buClr>
                <a:schemeClr val="dk1"/>
              </a:buClr>
              <a:buSzPts val="2000"/>
              <a:buFont typeface="Arial"/>
              <a:buNone/>
              <a:defRPr b="1" sz="2000"/>
            </a:lvl2pPr>
            <a:lvl3pPr indent="-228600" lvl="2" marL="1371600" rtl="0" algn="l">
              <a:spcBef>
                <a:spcPts val="360"/>
              </a:spcBef>
              <a:spcAft>
                <a:spcPts val="0"/>
              </a:spcAft>
              <a:buClr>
                <a:schemeClr val="dk1"/>
              </a:buClr>
              <a:buSzPts val="1800"/>
              <a:buFont typeface="Arial"/>
              <a:buNone/>
              <a:defRPr b="1" sz="1800"/>
            </a:lvl3pPr>
            <a:lvl4pPr indent="-228600" lvl="3" marL="1828800" rtl="0" algn="l">
              <a:spcBef>
                <a:spcPts val="320"/>
              </a:spcBef>
              <a:spcAft>
                <a:spcPts val="0"/>
              </a:spcAft>
              <a:buClr>
                <a:schemeClr val="dk1"/>
              </a:buClr>
              <a:buSzPts val="1600"/>
              <a:buFont typeface="Arial"/>
              <a:buNone/>
              <a:defRPr b="1" sz="1600"/>
            </a:lvl4pPr>
            <a:lvl5pPr indent="-228600" lvl="4" marL="2286000" rtl="0" algn="l">
              <a:spcBef>
                <a:spcPts val="320"/>
              </a:spcBef>
              <a:spcAft>
                <a:spcPts val="0"/>
              </a:spcAft>
              <a:buClr>
                <a:schemeClr val="dk1"/>
              </a:buClr>
              <a:buSzPts val="1600"/>
              <a:buFont typeface="Arial"/>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07" name="Google Shape;107;p21"/>
          <p:cNvSpPr txBox="1"/>
          <p:nvPr>
            <p:ph idx="4" type="body"/>
          </p:nvPr>
        </p:nvSpPr>
        <p:spPr>
          <a:xfrm>
            <a:off x="4629150" y="2505075"/>
            <a:ext cx="3887700" cy="36846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08" name="Google Shape;108;p21"/>
          <p:cNvSpPr txBox="1"/>
          <p:nvPr>
            <p:ph idx="10" type="dt"/>
          </p:nvPr>
        </p:nvSpPr>
        <p:spPr>
          <a:xfrm>
            <a:off x="457200" y="6245225"/>
            <a:ext cx="2133600" cy="4761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9" name="Google Shape;109;p21"/>
          <p:cNvSpPr txBox="1"/>
          <p:nvPr>
            <p:ph idx="11" type="ftr"/>
          </p:nvPr>
        </p:nvSpPr>
        <p:spPr>
          <a:xfrm>
            <a:off x="3124200" y="6245225"/>
            <a:ext cx="2895600" cy="4761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0" name="Google Shape;110;p21"/>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671250" y="2855000"/>
            <a:ext cx="7852200" cy="1148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1" name="Shape 111"/>
        <p:cNvGrpSpPr/>
        <p:nvPr/>
      </p:nvGrpSpPr>
      <p:grpSpPr>
        <a:xfrm>
          <a:off x="0" y="0"/>
          <a:ext cx="0" cy="0"/>
          <a:chOff x="0" y="0"/>
          <a:chExt cx="0" cy="0"/>
        </a:xfrm>
      </p:grpSpPr>
      <p:sp>
        <p:nvSpPr>
          <p:cNvPr id="112" name="Google Shape;112;p22"/>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13" name="Google Shape;113;p22"/>
          <p:cNvSpPr txBox="1"/>
          <p:nvPr>
            <p:ph idx="1" type="body"/>
          </p:nvPr>
        </p:nvSpPr>
        <p:spPr>
          <a:xfrm>
            <a:off x="457200" y="1600200"/>
            <a:ext cx="4038600" cy="45261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14" name="Google Shape;114;p22"/>
          <p:cNvSpPr txBox="1"/>
          <p:nvPr>
            <p:ph idx="2" type="body"/>
          </p:nvPr>
        </p:nvSpPr>
        <p:spPr>
          <a:xfrm>
            <a:off x="4648200" y="1600200"/>
            <a:ext cx="4038600" cy="45261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15" name="Google Shape;115;p22"/>
          <p:cNvSpPr txBox="1"/>
          <p:nvPr>
            <p:ph idx="10" type="dt"/>
          </p:nvPr>
        </p:nvSpPr>
        <p:spPr>
          <a:xfrm>
            <a:off x="457200" y="6245225"/>
            <a:ext cx="2133600" cy="4761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6" name="Google Shape;116;p22"/>
          <p:cNvSpPr txBox="1"/>
          <p:nvPr>
            <p:ph idx="11" type="ftr"/>
          </p:nvPr>
        </p:nvSpPr>
        <p:spPr>
          <a:xfrm>
            <a:off x="3124200" y="6245225"/>
            <a:ext cx="2895600" cy="4761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7" name="Google Shape;117;p22"/>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8" name="Shape 118"/>
        <p:cNvGrpSpPr/>
        <p:nvPr/>
      </p:nvGrpSpPr>
      <p:grpSpPr>
        <a:xfrm>
          <a:off x="0" y="0"/>
          <a:ext cx="0" cy="0"/>
          <a:chOff x="0" y="0"/>
          <a:chExt cx="0" cy="0"/>
        </a:xfrm>
      </p:grpSpPr>
      <p:sp>
        <p:nvSpPr>
          <p:cNvPr id="119" name="Google Shape;119;p23"/>
          <p:cNvSpPr txBox="1"/>
          <p:nvPr>
            <p:ph type="title"/>
          </p:nvPr>
        </p:nvSpPr>
        <p:spPr>
          <a:xfrm>
            <a:off x="623888" y="1709738"/>
            <a:ext cx="7886700" cy="2852700"/>
          </a:xfrm>
          <a:prstGeom prst="rect">
            <a:avLst/>
          </a:prstGeom>
          <a:noFill/>
          <a:ln>
            <a:noFill/>
          </a:ln>
        </p:spPr>
        <p:txBody>
          <a:bodyPr anchorCtr="0" anchor="b" bIns="45700" lIns="91425" spcFirstLastPara="1" rIns="91425" wrap="square" tIns="45700">
            <a:noAutofit/>
          </a:bodyPr>
          <a:lstStyle>
            <a:lvl1pPr lvl="0" rtl="0" algn="ctr">
              <a:spcBef>
                <a:spcPts val="0"/>
              </a:spcBef>
              <a:spcAft>
                <a:spcPts val="0"/>
              </a:spcAft>
              <a:buSzPts val="1400"/>
              <a:buNone/>
              <a:defRPr sz="60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20" name="Google Shape;120;p23"/>
          <p:cNvSpPr txBox="1"/>
          <p:nvPr>
            <p:ph idx="1" type="body"/>
          </p:nvPr>
        </p:nvSpPr>
        <p:spPr>
          <a:xfrm>
            <a:off x="623888" y="4589463"/>
            <a:ext cx="7886700" cy="1500300"/>
          </a:xfrm>
          <a:prstGeom prst="rect">
            <a:avLst/>
          </a:prstGeom>
          <a:noFill/>
          <a:ln>
            <a:noFill/>
          </a:ln>
        </p:spPr>
        <p:txBody>
          <a:bodyPr anchorCtr="0" anchor="t" bIns="45700" lIns="91425" spcFirstLastPara="1" rIns="91425" wrap="square" tIns="45700">
            <a:noAutofit/>
          </a:bodyPr>
          <a:lstStyle>
            <a:lvl1pPr indent="-228600" lvl="0" marL="457200" rtl="0" algn="l">
              <a:spcBef>
                <a:spcPts val="480"/>
              </a:spcBef>
              <a:spcAft>
                <a:spcPts val="0"/>
              </a:spcAft>
              <a:buClr>
                <a:schemeClr val="dk1"/>
              </a:buClr>
              <a:buSzPts val="2400"/>
              <a:buFont typeface="Arial"/>
              <a:buNone/>
              <a:defRPr sz="2400"/>
            </a:lvl1pPr>
            <a:lvl2pPr indent="-228600" lvl="1" marL="914400" rtl="0" algn="l">
              <a:spcBef>
                <a:spcPts val="400"/>
              </a:spcBef>
              <a:spcAft>
                <a:spcPts val="0"/>
              </a:spcAft>
              <a:buClr>
                <a:schemeClr val="dk1"/>
              </a:buClr>
              <a:buSzPts val="2000"/>
              <a:buFont typeface="Arial"/>
              <a:buNone/>
              <a:defRPr sz="2000"/>
            </a:lvl2pPr>
            <a:lvl3pPr indent="-228600" lvl="2" marL="1371600" rtl="0" algn="l">
              <a:spcBef>
                <a:spcPts val="360"/>
              </a:spcBef>
              <a:spcAft>
                <a:spcPts val="0"/>
              </a:spcAft>
              <a:buClr>
                <a:schemeClr val="dk1"/>
              </a:buClr>
              <a:buSzPts val="1800"/>
              <a:buFont typeface="Arial"/>
              <a:buNone/>
              <a:defRPr sz="1800"/>
            </a:lvl3pPr>
            <a:lvl4pPr indent="-228600" lvl="3" marL="1828800" rtl="0" algn="l">
              <a:spcBef>
                <a:spcPts val="320"/>
              </a:spcBef>
              <a:spcAft>
                <a:spcPts val="0"/>
              </a:spcAft>
              <a:buClr>
                <a:schemeClr val="dk1"/>
              </a:buClr>
              <a:buSzPts val="1600"/>
              <a:buFont typeface="Arial"/>
              <a:buNone/>
              <a:defRPr sz="1600"/>
            </a:lvl4pPr>
            <a:lvl5pPr indent="-228600" lvl="4" marL="2286000" rtl="0" algn="l">
              <a:spcBef>
                <a:spcPts val="320"/>
              </a:spcBef>
              <a:spcAft>
                <a:spcPts val="0"/>
              </a:spcAft>
              <a:buClr>
                <a:schemeClr val="dk1"/>
              </a:buClr>
              <a:buSzPts val="1600"/>
              <a:buFont typeface="Arial"/>
              <a:buNone/>
              <a:defRPr sz="1600"/>
            </a:lvl5pPr>
            <a:lvl6pPr indent="-228600" lvl="5" marL="2743200" rtl="0" algn="l">
              <a:lnSpc>
                <a:spcPct val="90000"/>
              </a:lnSpc>
              <a:spcBef>
                <a:spcPts val="500"/>
              </a:spcBef>
              <a:spcAft>
                <a:spcPts val="0"/>
              </a:spcAft>
              <a:buClr>
                <a:schemeClr val="dk1"/>
              </a:buClr>
              <a:buSzPts val="1600"/>
              <a:buNone/>
              <a:defRPr sz="1600"/>
            </a:lvl6pPr>
            <a:lvl7pPr indent="-228600" lvl="6" marL="3200400" rtl="0" algn="l">
              <a:lnSpc>
                <a:spcPct val="90000"/>
              </a:lnSpc>
              <a:spcBef>
                <a:spcPts val="500"/>
              </a:spcBef>
              <a:spcAft>
                <a:spcPts val="0"/>
              </a:spcAft>
              <a:buClr>
                <a:schemeClr val="dk1"/>
              </a:buClr>
              <a:buSzPts val="1600"/>
              <a:buNone/>
              <a:defRPr sz="1600"/>
            </a:lvl7pPr>
            <a:lvl8pPr indent="-228600" lvl="7" marL="3657600" rtl="0" algn="l">
              <a:lnSpc>
                <a:spcPct val="90000"/>
              </a:lnSpc>
              <a:spcBef>
                <a:spcPts val="500"/>
              </a:spcBef>
              <a:spcAft>
                <a:spcPts val="0"/>
              </a:spcAft>
              <a:buClr>
                <a:schemeClr val="dk1"/>
              </a:buClr>
              <a:buSzPts val="1600"/>
              <a:buNone/>
              <a:defRPr sz="1600"/>
            </a:lvl8pPr>
            <a:lvl9pPr indent="-228600" lvl="8" marL="4114800" rtl="0" algn="l">
              <a:lnSpc>
                <a:spcPct val="90000"/>
              </a:lnSpc>
              <a:spcBef>
                <a:spcPts val="500"/>
              </a:spcBef>
              <a:spcAft>
                <a:spcPts val="0"/>
              </a:spcAft>
              <a:buClr>
                <a:schemeClr val="dk1"/>
              </a:buClr>
              <a:buSzPts val="1600"/>
              <a:buNone/>
              <a:defRPr sz="1600"/>
            </a:lvl9pPr>
          </a:lstStyle>
          <a:p/>
        </p:txBody>
      </p:sp>
      <p:sp>
        <p:nvSpPr>
          <p:cNvPr id="121" name="Google Shape;121;p23"/>
          <p:cNvSpPr txBox="1"/>
          <p:nvPr>
            <p:ph idx="10" type="dt"/>
          </p:nvPr>
        </p:nvSpPr>
        <p:spPr>
          <a:xfrm>
            <a:off x="457200" y="6245225"/>
            <a:ext cx="2133600" cy="4761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2" name="Google Shape;122;p23"/>
          <p:cNvSpPr txBox="1"/>
          <p:nvPr>
            <p:ph idx="11" type="ftr"/>
          </p:nvPr>
        </p:nvSpPr>
        <p:spPr>
          <a:xfrm>
            <a:off x="3124200" y="6245225"/>
            <a:ext cx="2895600" cy="4761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3" name="Google Shape;123;p23"/>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4" name="Shape 124"/>
        <p:cNvGrpSpPr/>
        <p:nvPr/>
      </p:nvGrpSpPr>
      <p:grpSpPr>
        <a:xfrm>
          <a:off x="0" y="0"/>
          <a:ext cx="0" cy="0"/>
          <a:chOff x="0" y="0"/>
          <a:chExt cx="0" cy="0"/>
        </a:xfrm>
      </p:grpSpPr>
      <p:sp>
        <p:nvSpPr>
          <p:cNvPr id="125" name="Google Shape;125;p24"/>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26" name="Google Shape;126;p24"/>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27" name="Google Shape;127;p24"/>
          <p:cNvSpPr txBox="1"/>
          <p:nvPr>
            <p:ph idx="10" type="dt"/>
          </p:nvPr>
        </p:nvSpPr>
        <p:spPr>
          <a:xfrm>
            <a:off x="457200" y="6245225"/>
            <a:ext cx="2133600" cy="4761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8" name="Google Shape;128;p24"/>
          <p:cNvSpPr txBox="1"/>
          <p:nvPr>
            <p:ph idx="11" type="ftr"/>
          </p:nvPr>
        </p:nvSpPr>
        <p:spPr>
          <a:xfrm>
            <a:off x="3124200" y="6245225"/>
            <a:ext cx="2895600" cy="4761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9" name="Google Shape;129;p24"/>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0" name="Shape 130"/>
        <p:cNvGrpSpPr/>
        <p:nvPr/>
      </p:nvGrpSpPr>
      <p:grpSpPr>
        <a:xfrm>
          <a:off x="0" y="0"/>
          <a:ext cx="0" cy="0"/>
          <a:chOff x="0" y="0"/>
          <a:chExt cx="0" cy="0"/>
        </a:xfrm>
      </p:grpSpPr>
      <p:sp>
        <p:nvSpPr>
          <p:cNvPr id="131" name="Google Shape;131;p25"/>
          <p:cNvSpPr txBox="1"/>
          <p:nvPr>
            <p:ph type="ctrTitle"/>
          </p:nvPr>
        </p:nvSpPr>
        <p:spPr>
          <a:xfrm>
            <a:off x="1143000" y="1122363"/>
            <a:ext cx="6858000" cy="2387700"/>
          </a:xfrm>
          <a:prstGeom prst="rect">
            <a:avLst/>
          </a:prstGeom>
          <a:noFill/>
          <a:ln>
            <a:noFill/>
          </a:ln>
        </p:spPr>
        <p:txBody>
          <a:bodyPr anchorCtr="0" anchor="b" bIns="45700" lIns="91425" spcFirstLastPara="1" rIns="91425" wrap="square" tIns="45700">
            <a:noAutofit/>
          </a:bodyPr>
          <a:lstStyle>
            <a:lvl1pPr lvl="0" rtl="0" algn="ctr">
              <a:spcBef>
                <a:spcPts val="0"/>
              </a:spcBef>
              <a:spcAft>
                <a:spcPts val="0"/>
              </a:spcAft>
              <a:buSzPts val="1400"/>
              <a:buNone/>
              <a:defRPr sz="60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32" name="Google Shape;132;p25"/>
          <p:cNvSpPr txBox="1"/>
          <p:nvPr>
            <p:ph idx="1" type="subTitle"/>
          </p:nvPr>
        </p:nvSpPr>
        <p:spPr>
          <a:xfrm>
            <a:off x="1143000" y="3602038"/>
            <a:ext cx="6858000" cy="1655700"/>
          </a:xfrm>
          <a:prstGeom prst="rect">
            <a:avLst/>
          </a:prstGeom>
          <a:noFill/>
          <a:ln>
            <a:noFill/>
          </a:ln>
        </p:spPr>
        <p:txBody>
          <a:bodyPr anchorCtr="0" anchor="t" bIns="45700" lIns="91425" spcFirstLastPara="1" rIns="91425" wrap="square" tIns="45700">
            <a:noAutofit/>
          </a:bodyPr>
          <a:lstStyle>
            <a:lvl1pPr lvl="0" rtl="0" algn="ctr">
              <a:spcBef>
                <a:spcPts val="480"/>
              </a:spcBef>
              <a:spcAft>
                <a:spcPts val="0"/>
              </a:spcAft>
              <a:buClr>
                <a:schemeClr val="dk1"/>
              </a:buClr>
              <a:buSzPts val="2400"/>
              <a:buFont typeface="Arial"/>
              <a:buNone/>
              <a:defRPr sz="2400"/>
            </a:lvl1pPr>
            <a:lvl2pPr lvl="1" rtl="0" algn="ctr">
              <a:spcBef>
                <a:spcPts val="400"/>
              </a:spcBef>
              <a:spcAft>
                <a:spcPts val="0"/>
              </a:spcAft>
              <a:buClr>
                <a:schemeClr val="dk1"/>
              </a:buClr>
              <a:buSzPts val="2000"/>
              <a:buFont typeface="Arial"/>
              <a:buNone/>
              <a:defRPr sz="2000"/>
            </a:lvl2pPr>
            <a:lvl3pPr lvl="2" rtl="0" algn="ctr">
              <a:spcBef>
                <a:spcPts val="360"/>
              </a:spcBef>
              <a:spcAft>
                <a:spcPts val="0"/>
              </a:spcAft>
              <a:buClr>
                <a:schemeClr val="dk1"/>
              </a:buClr>
              <a:buSzPts val="1800"/>
              <a:buFont typeface="Arial"/>
              <a:buNone/>
              <a:defRPr sz="1800"/>
            </a:lvl3pPr>
            <a:lvl4pPr lvl="3" rtl="0" algn="ctr">
              <a:spcBef>
                <a:spcPts val="320"/>
              </a:spcBef>
              <a:spcAft>
                <a:spcPts val="0"/>
              </a:spcAft>
              <a:buClr>
                <a:schemeClr val="dk1"/>
              </a:buClr>
              <a:buSzPts val="1600"/>
              <a:buFont typeface="Arial"/>
              <a:buNone/>
              <a:defRPr sz="1600"/>
            </a:lvl4pPr>
            <a:lvl5pPr lvl="4" rtl="0" algn="ctr">
              <a:spcBef>
                <a:spcPts val="320"/>
              </a:spcBef>
              <a:spcAft>
                <a:spcPts val="0"/>
              </a:spcAft>
              <a:buClr>
                <a:schemeClr val="dk1"/>
              </a:buClr>
              <a:buSzPts val="1600"/>
              <a:buFont typeface="Arial"/>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133" name="Google Shape;133;p25"/>
          <p:cNvSpPr txBox="1"/>
          <p:nvPr>
            <p:ph idx="10" type="dt"/>
          </p:nvPr>
        </p:nvSpPr>
        <p:spPr>
          <a:xfrm>
            <a:off x="457200" y="6245225"/>
            <a:ext cx="2133600" cy="4761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4" name="Google Shape;134;p25"/>
          <p:cNvSpPr txBox="1"/>
          <p:nvPr>
            <p:ph idx="11" type="ftr"/>
          </p:nvPr>
        </p:nvSpPr>
        <p:spPr>
          <a:xfrm>
            <a:off x="3124200" y="6245225"/>
            <a:ext cx="2895600" cy="4761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5" name="Google Shape;135;p25"/>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2" name="Shape 142"/>
        <p:cNvGrpSpPr/>
        <p:nvPr/>
      </p:nvGrpSpPr>
      <p:grpSpPr>
        <a:xfrm>
          <a:off x="0" y="0"/>
          <a:ext cx="0" cy="0"/>
          <a:chOff x="0" y="0"/>
          <a:chExt cx="0" cy="0"/>
        </a:xfrm>
      </p:grpSpPr>
      <p:sp>
        <p:nvSpPr>
          <p:cNvPr id="143" name="Google Shape;143;p27"/>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4" name="Google Shape;144;p27"/>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5" name="Google Shape;145;p27"/>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6" name="Shape 146"/>
        <p:cNvGrpSpPr/>
        <p:nvPr/>
      </p:nvGrpSpPr>
      <p:grpSpPr>
        <a:xfrm>
          <a:off x="0" y="0"/>
          <a:ext cx="0" cy="0"/>
          <a:chOff x="0" y="0"/>
          <a:chExt cx="0" cy="0"/>
        </a:xfrm>
      </p:grpSpPr>
      <p:sp>
        <p:nvSpPr>
          <p:cNvPr id="147" name="Google Shape;147;p28"/>
          <p:cNvSpPr txBox="1"/>
          <p:nvPr>
            <p:ph type="title"/>
          </p:nvPr>
        </p:nvSpPr>
        <p:spPr>
          <a:xfrm rot="5400000">
            <a:off x="4732350" y="2171688"/>
            <a:ext cx="5851500" cy="20574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48" name="Google Shape;148;p28"/>
          <p:cNvSpPr txBox="1"/>
          <p:nvPr>
            <p:ph idx="1" type="body"/>
          </p:nvPr>
        </p:nvSpPr>
        <p:spPr>
          <a:xfrm rot="5400000">
            <a:off x="541350" y="190488"/>
            <a:ext cx="5851500" cy="60198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49" name="Google Shape;149;p28"/>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50" name="Google Shape;150;p28"/>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51" name="Google Shape;151;p28"/>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52" name="Shape 152"/>
        <p:cNvGrpSpPr/>
        <p:nvPr/>
      </p:nvGrpSpPr>
      <p:grpSpPr>
        <a:xfrm>
          <a:off x="0" y="0"/>
          <a:ext cx="0" cy="0"/>
          <a:chOff x="0" y="0"/>
          <a:chExt cx="0" cy="0"/>
        </a:xfrm>
      </p:grpSpPr>
      <p:sp>
        <p:nvSpPr>
          <p:cNvPr id="153" name="Google Shape;153;p29"/>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54" name="Google Shape;154;p29"/>
          <p:cNvSpPr txBox="1"/>
          <p:nvPr>
            <p:ph idx="1" type="body"/>
          </p:nvPr>
        </p:nvSpPr>
        <p:spPr>
          <a:xfrm rot="5400000">
            <a:off x="2308950" y="-251550"/>
            <a:ext cx="4526100" cy="82296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55" name="Google Shape;155;p29"/>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56" name="Google Shape;156;p29"/>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57" name="Google Shape;157;p29"/>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58" name="Shape 158"/>
        <p:cNvGrpSpPr/>
        <p:nvPr/>
      </p:nvGrpSpPr>
      <p:grpSpPr>
        <a:xfrm>
          <a:off x="0" y="0"/>
          <a:ext cx="0" cy="0"/>
          <a:chOff x="0" y="0"/>
          <a:chExt cx="0" cy="0"/>
        </a:xfrm>
      </p:grpSpPr>
      <p:sp>
        <p:nvSpPr>
          <p:cNvPr id="159" name="Google Shape;159;p30"/>
          <p:cNvSpPr txBox="1"/>
          <p:nvPr>
            <p:ph type="title"/>
          </p:nvPr>
        </p:nvSpPr>
        <p:spPr>
          <a:xfrm>
            <a:off x="630238" y="457200"/>
            <a:ext cx="2949600" cy="1600200"/>
          </a:xfrm>
          <a:prstGeom prst="rect">
            <a:avLst/>
          </a:prstGeom>
          <a:noFill/>
          <a:ln>
            <a:noFill/>
          </a:ln>
        </p:spPr>
        <p:txBody>
          <a:bodyPr anchorCtr="0" anchor="b" bIns="91425" lIns="91425" spcFirstLastPara="1" rIns="91425" wrap="square" tIns="91425">
            <a:noAutofit/>
          </a:bodyPr>
          <a:lstStyle>
            <a:lvl1pPr indent="0" lvl="0" marL="0" marR="0" rtl="0" algn="ctr">
              <a:spcBef>
                <a:spcPts val="0"/>
              </a:spcBef>
              <a:spcAft>
                <a:spcPts val="0"/>
              </a:spcAft>
              <a:buSzPts val="1400"/>
              <a:buNone/>
              <a:defRPr b="0" i="0" sz="32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60" name="Google Shape;160;p30"/>
          <p:cNvSpPr/>
          <p:nvPr>
            <p:ph idx="2" type="pic"/>
          </p:nvPr>
        </p:nvSpPr>
        <p:spPr>
          <a:xfrm>
            <a:off x="3887788" y="987425"/>
            <a:ext cx="4629300" cy="4873500"/>
          </a:xfrm>
          <a:prstGeom prst="rect">
            <a:avLst/>
          </a:prstGeom>
          <a:noFill/>
          <a:ln>
            <a:noFill/>
          </a:ln>
        </p:spPr>
        <p:txBody>
          <a:bodyPr anchorCtr="0" anchor="t" bIns="91425" lIns="91425" spcFirstLastPara="1" rIns="91425" wrap="square" tIns="91425">
            <a:noAutofit/>
          </a:bodyPr>
          <a:lstStyle>
            <a:lvl1pPr indent="0" lvl="0" marL="0" marR="0" rtl="0" algn="l">
              <a:spcBef>
                <a:spcPts val="640"/>
              </a:spcBef>
              <a:spcAft>
                <a:spcPts val="0"/>
              </a:spcAft>
              <a:buClr>
                <a:schemeClr val="dk1"/>
              </a:buClr>
              <a:buSzPts val="1400"/>
              <a:buFont typeface="Arial"/>
              <a:buNone/>
              <a:defRPr b="0" i="0" sz="3200" u="none" cap="none" strike="noStrike">
                <a:solidFill>
                  <a:schemeClr val="dk1"/>
                </a:solidFill>
                <a:latin typeface="Arial"/>
                <a:ea typeface="Arial"/>
                <a:cs typeface="Arial"/>
                <a:sym typeface="Arial"/>
              </a:defRPr>
            </a:lvl1pPr>
            <a:lvl2pPr indent="0" lvl="1" marL="457200" marR="0" rtl="0" algn="l">
              <a:spcBef>
                <a:spcPts val="56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2pPr>
            <a:lvl3pPr indent="0" lvl="2" marL="914400" marR="0" rtl="0" algn="l">
              <a:spcBef>
                <a:spcPts val="48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indent="0" lvl="3" marL="13716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4pPr>
            <a:lvl5pPr indent="0" lvl="4" marL="18288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5pPr>
            <a:lvl6pPr indent="0" lvl="5" marL="22860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6pPr>
            <a:lvl7pPr indent="0" lvl="6" marL="27432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7pPr>
            <a:lvl8pPr indent="0" lvl="7" marL="32004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8pPr>
            <a:lvl9pPr indent="0" lvl="8" marL="36576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9pPr>
          </a:lstStyle>
          <a:p/>
        </p:txBody>
      </p:sp>
      <p:sp>
        <p:nvSpPr>
          <p:cNvPr id="161" name="Google Shape;161;p30"/>
          <p:cNvSpPr txBox="1"/>
          <p:nvPr>
            <p:ph idx="1" type="body"/>
          </p:nvPr>
        </p:nvSpPr>
        <p:spPr>
          <a:xfrm>
            <a:off x="630238" y="2057400"/>
            <a:ext cx="2949600" cy="38115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320"/>
              </a:spcBef>
              <a:spcAft>
                <a:spcPts val="0"/>
              </a:spcAft>
              <a:buClr>
                <a:schemeClr val="dk1"/>
              </a:buClr>
              <a:buSzPts val="3200"/>
              <a:buFont typeface="Arial"/>
              <a:buNone/>
              <a:defRPr b="0" i="0" sz="1600" u="none" cap="none" strike="noStrike">
                <a:solidFill>
                  <a:schemeClr val="dk1"/>
                </a:solidFill>
                <a:latin typeface="Arial"/>
                <a:ea typeface="Arial"/>
                <a:cs typeface="Arial"/>
                <a:sym typeface="Arial"/>
              </a:defRPr>
            </a:lvl1pPr>
            <a:lvl2pPr indent="-228600" lvl="1" marL="914400" marR="0" rtl="0" algn="l">
              <a:spcBef>
                <a:spcPts val="280"/>
              </a:spcBef>
              <a:spcAft>
                <a:spcPts val="0"/>
              </a:spcAft>
              <a:buClr>
                <a:schemeClr val="dk1"/>
              </a:buClr>
              <a:buSzPts val="2800"/>
              <a:buFont typeface="Arial"/>
              <a:buNone/>
              <a:defRPr b="0" i="0" sz="1400" u="none" cap="none" strike="noStrike">
                <a:solidFill>
                  <a:schemeClr val="dk1"/>
                </a:solidFill>
                <a:latin typeface="Arial"/>
                <a:ea typeface="Arial"/>
                <a:cs typeface="Arial"/>
                <a:sym typeface="Arial"/>
              </a:defRPr>
            </a:lvl2pPr>
            <a:lvl3pPr indent="-228600" lvl="2" marL="1371600" marR="0" rtl="0" algn="l">
              <a:spcBef>
                <a:spcPts val="240"/>
              </a:spcBef>
              <a:spcAft>
                <a:spcPts val="0"/>
              </a:spcAft>
              <a:buClr>
                <a:schemeClr val="dk1"/>
              </a:buClr>
              <a:buSzPts val="2400"/>
              <a:buFont typeface="Arial"/>
              <a:buNone/>
              <a:defRPr b="0" i="0" sz="1200" u="none" cap="none" strike="noStrike">
                <a:solidFill>
                  <a:schemeClr val="dk1"/>
                </a:solidFill>
                <a:latin typeface="Arial"/>
                <a:ea typeface="Arial"/>
                <a:cs typeface="Arial"/>
                <a:sym typeface="Arial"/>
              </a:defRPr>
            </a:lvl3pPr>
            <a:lvl4pPr indent="-228600" lvl="3" marL="1828800" marR="0" rtl="0" algn="l">
              <a:spcBef>
                <a:spcPts val="200"/>
              </a:spcBef>
              <a:spcAft>
                <a:spcPts val="0"/>
              </a:spcAft>
              <a:buClr>
                <a:schemeClr val="dk1"/>
              </a:buClr>
              <a:buSzPts val="2000"/>
              <a:buFont typeface="Arial"/>
              <a:buNone/>
              <a:defRPr b="0" i="0" sz="1000" u="none" cap="none" strike="noStrike">
                <a:solidFill>
                  <a:schemeClr val="dk1"/>
                </a:solidFill>
                <a:latin typeface="Arial"/>
                <a:ea typeface="Arial"/>
                <a:cs typeface="Arial"/>
                <a:sym typeface="Arial"/>
              </a:defRPr>
            </a:lvl4pPr>
            <a:lvl5pPr indent="-228600" lvl="4" marL="2286000" marR="0" rtl="0" algn="l">
              <a:spcBef>
                <a:spcPts val="200"/>
              </a:spcBef>
              <a:spcAft>
                <a:spcPts val="0"/>
              </a:spcAft>
              <a:buClr>
                <a:schemeClr val="dk1"/>
              </a:buClr>
              <a:buSzPts val="2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9pPr>
          </a:lstStyle>
          <a:p/>
        </p:txBody>
      </p:sp>
      <p:sp>
        <p:nvSpPr>
          <p:cNvPr id="162" name="Google Shape;162;p30"/>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63" name="Google Shape;163;p30"/>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64" name="Google Shape;164;p30"/>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65" name="Shape 165"/>
        <p:cNvGrpSpPr/>
        <p:nvPr/>
      </p:nvGrpSpPr>
      <p:grpSpPr>
        <a:xfrm>
          <a:off x="0" y="0"/>
          <a:ext cx="0" cy="0"/>
          <a:chOff x="0" y="0"/>
          <a:chExt cx="0" cy="0"/>
        </a:xfrm>
      </p:grpSpPr>
      <p:sp>
        <p:nvSpPr>
          <p:cNvPr id="166" name="Google Shape;166;p31"/>
          <p:cNvSpPr txBox="1"/>
          <p:nvPr>
            <p:ph type="title"/>
          </p:nvPr>
        </p:nvSpPr>
        <p:spPr>
          <a:xfrm>
            <a:off x="630238" y="457200"/>
            <a:ext cx="2949600" cy="1600200"/>
          </a:xfrm>
          <a:prstGeom prst="rect">
            <a:avLst/>
          </a:prstGeom>
          <a:noFill/>
          <a:ln>
            <a:noFill/>
          </a:ln>
        </p:spPr>
        <p:txBody>
          <a:bodyPr anchorCtr="0" anchor="b" bIns="91425" lIns="91425" spcFirstLastPara="1" rIns="91425" wrap="square" tIns="91425">
            <a:noAutofit/>
          </a:bodyPr>
          <a:lstStyle>
            <a:lvl1pPr indent="0" lvl="0" marL="0" marR="0" rtl="0" algn="ctr">
              <a:spcBef>
                <a:spcPts val="0"/>
              </a:spcBef>
              <a:spcAft>
                <a:spcPts val="0"/>
              </a:spcAft>
              <a:buSzPts val="1400"/>
              <a:buNone/>
              <a:defRPr b="0" i="0" sz="32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67" name="Google Shape;167;p31"/>
          <p:cNvSpPr txBox="1"/>
          <p:nvPr>
            <p:ph idx="1" type="body"/>
          </p:nvPr>
        </p:nvSpPr>
        <p:spPr>
          <a:xfrm>
            <a:off x="3887788" y="987425"/>
            <a:ext cx="4629300" cy="48735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68" name="Google Shape;168;p31"/>
          <p:cNvSpPr txBox="1"/>
          <p:nvPr>
            <p:ph idx="2" type="body"/>
          </p:nvPr>
        </p:nvSpPr>
        <p:spPr>
          <a:xfrm>
            <a:off x="630238" y="2057400"/>
            <a:ext cx="2949600" cy="38115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320"/>
              </a:spcBef>
              <a:spcAft>
                <a:spcPts val="0"/>
              </a:spcAft>
              <a:buClr>
                <a:schemeClr val="dk1"/>
              </a:buClr>
              <a:buSzPts val="3200"/>
              <a:buFont typeface="Arial"/>
              <a:buNone/>
              <a:defRPr b="0" i="0" sz="1600" u="none" cap="none" strike="noStrike">
                <a:solidFill>
                  <a:schemeClr val="dk1"/>
                </a:solidFill>
                <a:latin typeface="Arial"/>
                <a:ea typeface="Arial"/>
                <a:cs typeface="Arial"/>
                <a:sym typeface="Arial"/>
              </a:defRPr>
            </a:lvl1pPr>
            <a:lvl2pPr indent="-228600" lvl="1" marL="914400" marR="0" rtl="0" algn="l">
              <a:spcBef>
                <a:spcPts val="280"/>
              </a:spcBef>
              <a:spcAft>
                <a:spcPts val="0"/>
              </a:spcAft>
              <a:buClr>
                <a:schemeClr val="dk1"/>
              </a:buClr>
              <a:buSzPts val="2800"/>
              <a:buFont typeface="Arial"/>
              <a:buNone/>
              <a:defRPr b="0" i="0" sz="1400" u="none" cap="none" strike="noStrike">
                <a:solidFill>
                  <a:schemeClr val="dk1"/>
                </a:solidFill>
                <a:latin typeface="Arial"/>
                <a:ea typeface="Arial"/>
                <a:cs typeface="Arial"/>
                <a:sym typeface="Arial"/>
              </a:defRPr>
            </a:lvl2pPr>
            <a:lvl3pPr indent="-228600" lvl="2" marL="1371600" marR="0" rtl="0" algn="l">
              <a:spcBef>
                <a:spcPts val="240"/>
              </a:spcBef>
              <a:spcAft>
                <a:spcPts val="0"/>
              </a:spcAft>
              <a:buClr>
                <a:schemeClr val="dk1"/>
              </a:buClr>
              <a:buSzPts val="2400"/>
              <a:buFont typeface="Arial"/>
              <a:buNone/>
              <a:defRPr b="0" i="0" sz="1200" u="none" cap="none" strike="noStrike">
                <a:solidFill>
                  <a:schemeClr val="dk1"/>
                </a:solidFill>
                <a:latin typeface="Arial"/>
                <a:ea typeface="Arial"/>
                <a:cs typeface="Arial"/>
                <a:sym typeface="Arial"/>
              </a:defRPr>
            </a:lvl3pPr>
            <a:lvl4pPr indent="-228600" lvl="3" marL="1828800" marR="0" rtl="0" algn="l">
              <a:spcBef>
                <a:spcPts val="200"/>
              </a:spcBef>
              <a:spcAft>
                <a:spcPts val="0"/>
              </a:spcAft>
              <a:buClr>
                <a:schemeClr val="dk1"/>
              </a:buClr>
              <a:buSzPts val="2000"/>
              <a:buFont typeface="Arial"/>
              <a:buNone/>
              <a:defRPr b="0" i="0" sz="1000" u="none" cap="none" strike="noStrike">
                <a:solidFill>
                  <a:schemeClr val="dk1"/>
                </a:solidFill>
                <a:latin typeface="Arial"/>
                <a:ea typeface="Arial"/>
                <a:cs typeface="Arial"/>
                <a:sym typeface="Arial"/>
              </a:defRPr>
            </a:lvl4pPr>
            <a:lvl5pPr indent="-228600" lvl="4" marL="2286000" marR="0" rtl="0" algn="l">
              <a:spcBef>
                <a:spcPts val="200"/>
              </a:spcBef>
              <a:spcAft>
                <a:spcPts val="0"/>
              </a:spcAft>
              <a:buClr>
                <a:schemeClr val="dk1"/>
              </a:buClr>
              <a:buSzPts val="2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9pPr>
          </a:lstStyle>
          <a:p/>
        </p:txBody>
      </p:sp>
      <p:sp>
        <p:nvSpPr>
          <p:cNvPr id="169" name="Google Shape;169;p31"/>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70" name="Google Shape;170;p31"/>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71" name="Google Shape;171;p31"/>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72" name="Shape 172"/>
        <p:cNvGrpSpPr/>
        <p:nvPr/>
      </p:nvGrpSpPr>
      <p:grpSpPr>
        <a:xfrm>
          <a:off x="0" y="0"/>
          <a:ext cx="0" cy="0"/>
          <a:chOff x="0" y="0"/>
          <a:chExt cx="0" cy="0"/>
        </a:xfrm>
      </p:grpSpPr>
      <p:sp>
        <p:nvSpPr>
          <p:cNvPr id="173" name="Google Shape;173;p32"/>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74" name="Google Shape;174;p32"/>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75" name="Google Shape;175;p32"/>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76" name="Google Shape;176;p32"/>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77" name="Shape 177"/>
        <p:cNvGrpSpPr/>
        <p:nvPr/>
      </p:nvGrpSpPr>
      <p:grpSpPr>
        <a:xfrm>
          <a:off x="0" y="0"/>
          <a:ext cx="0" cy="0"/>
          <a:chOff x="0" y="0"/>
          <a:chExt cx="0" cy="0"/>
        </a:xfrm>
      </p:grpSpPr>
      <p:sp>
        <p:nvSpPr>
          <p:cNvPr id="178" name="Google Shape;178;p33"/>
          <p:cNvSpPr txBox="1"/>
          <p:nvPr>
            <p:ph type="title"/>
          </p:nvPr>
        </p:nvSpPr>
        <p:spPr>
          <a:xfrm>
            <a:off x="630238" y="365125"/>
            <a:ext cx="7886700" cy="13257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79" name="Google Shape;179;p33"/>
          <p:cNvSpPr txBox="1"/>
          <p:nvPr>
            <p:ph idx="1" type="body"/>
          </p:nvPr>
        </p:nvSpPr>
        <p:spPr>
          <a:xfrm>
            <a:off x="630238" y="1681163"/>
            <a:ext cx="3868800" cy="823800"/>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chemeClr val="dk1"/>
              </a:buClr>
              <a:buSzPts val="3200"/>
              <a:buFont typeface="Arial"/>
              <a:buNone/>
              <a:defRPr b="1"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800"/>
              <a:buFont typeface="Arial"/>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240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9pPr>
          </a:lstStyle>
          <a:p/>
        </p:txBody>
      </p:sp>
      <p:sp>
        <p:nvSpPr>
          <p:cNvPr id="180" name="Google Shape;180;p33"/>
          <p:cNvSpPr txBox="1"/>
          <p:nvPr>
            <p:ph idx="2" type="body"/>
          </p:nvPr>
        </p:nvSpPr>
        <p:spPr>
          <a:xfrm>
            <a:off x="630238" y="2505075"/>
            <a:ext cx="3868800" cy="36846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81" name="Google Shape;181;p33"/>
          <p:cNvSpPr txBox="1"/>
          <p:nvPr>
            <p:ph idx="3" type="body"/>
          </p:nvPr>
        </p:nvSpPr>
        <p:spPr>
          <a:xfrm>
            <a:off x="4629150" y="1681163"/>
            <a:ext cx="3887700" cy="823800"/>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chemeClr val="dk1"/>
              </a:buClr>
              <a:buSzPts val="3200"/>
              <a:buFont typeface="Arial"/>
              <a:buNone/>
              <a:defRPr b="1"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800"/>
              <a:buFont typeface="Arial"/>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240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9pPr>
          </a:lstStyle>
          <a:p/>
        </p:txBody>
      </p:sp>
      <p:sp>
        <p:nvSpPr>
          <p:cNvPr id="182" name="Google Shape;182;p33"/>
          <p:cNvSpPr txBox="1"/>
          <p:nvPr>
            <p:ph idx="4" type="body"/>
          </p:nvPr>
        </p:nvSpPr>
        <p:spPr>
          <a:xfrm>
            <a:off x="4629150" y="2505075"/>
            <a:ext cx="3887700" cy="36846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83" name="Google Shape;183;p33"/>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84" name="Google Shape;184;p33"/>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85" name="Google Shape;185;p33"/>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86" name="Shape 186"/>
        <p:cNvGrpSpPr/>
        <p:nvPr/>
      </p:nvGrpSpPr>
      <p:grpSpPr>
        <a:xfrm>
          <a:off x="0" y="0"/>
          <a:ext cx="0" cy="0"/>
          <a:chOff x="0" y="0"/>
          <a:chExt cx="0" cy="0"/>
        </a:xfrm>
      </p:grpSpPr>
      <p:sp>
        <p:nvSpPr>
          <p:cNvPr id="187" name="Google Shape;187;p34"/>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88" name="Google Shape;188;p34"/>
          <p:cNvSpPr txBox="1"/>
          <p:nvPr>
            <p:ph idx="1" type="body"/>
          </p:nvPr>
        </p:nvSpPr>
        <p:spPr>
          <a:xfrm>
            <a:off x="457200" y="1600200"/>
            <a:ext cx="4038600" cy="45261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89" name="Google Shape;189;p34"/>
          <p:cNvSpPr txBox="1"/>
          <p:nvPr>
            <p:ph idx="2" type="body"/>
          </p:nvPr>
        </p:nvSpPr>
        <p:spPr>
          <a:xfrm>
            <a:off x="4648200" y="1600200"/>
            <a:ext cx="4038600" cy="45261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90" name="Google Shape;190;p34"/>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91" name="Google Shape;191;p34"/>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92" name="Google Shape;192;p34"/>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3" name="Shape 193"/>
        <p:cNvGrpSpPr/>
        <p:nvPr/>
      </p:nvGrpSpPr>
      <p:grpSpPr>
        <a:xfrm>
          <a:off x="0" y="0"/>
          <a:ext cx="0" cy="0"/>
          <a:chOff x="0" y="0"/>
          <a:chExt cx="0" cy="0"/>
        </a:xfrm>
      </p:grpSpPr>
      <p:sp>
        <p:nvSpPr>
          <p:cNvPr id="194" name="Google Shape;194;p35"/>
          <p:cNvSpPr txBox="1"/>
          <p:nvPr>
            <p:ph type="title"/>
          </p:nvPr>
        </p:nvSpPr>
        <p:spPr>
          <a:xfrm>
            <a:off x="623888" y="1709738"/>
            <a:ext cx="7886700" cy="2852700"/>
          </a:xfrm>
          <a:prstGeom prst="rect">
            <a:avLst/>
          </a:prstGeom>
          <a:noFill/>
          <a:ln>
            <a:noFill/>
          </a:ln>
        </p:spPr>
        <p:txBody>
          <a:bodyPr anchorCtr="0" anchor="b" bIns="91425" lIns="91425" spcFirstLastPara="1" rIns="91425" wrap="square" tIns="91425">
            <a:noAutofit/>
          </a:bodyPr>
          <a:lstStyle>
            <a:lvl1pPr indent="0" lvl="0" marL="0" marR="0" rtl="0" algn="ctr">
              <a:spcBef>
                <a:spcPts val="0"/>
              </a:spcBef>
              <a:spcAft>
                <a:spcPts val="0"/>
              </a:spcAft>
              <a:buSzPts val="1400"/>
              <a:buNone/>
              <a:defRPr b="0" i="0" sz="60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95" name="Google Shape;195;p35"/>
          <p:cNvSpPr txBox="1"/>
          <p:nvPr>
            <p:ph idx="1" type="body"/>
          </p:nvPr>
        </p:nvSpPr>
        <p:spPr>
          <a:xfrm>
            <a:off x="623888" y="4589463"/>
            <a:ext cx="7886700" cy="15003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480"/>
              </a:spcBef>
              <a:spcAft>
                <a:spcPts val="0"/>
              </a:spcAft>
              <a:buClr>
                <a:schemeClr val="dk1"/>
              </a:buClr>
              <a:buSzPts val="3200"/>
              <a:buFont typeface="Arial"/>
              <a:buNone/>
              <a:defRPr b="0"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800"/>
              <a:buFont typeface="Arial"/>
              <a:buNone/>
              <a:defRPr b="0"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2400"/>
              <a:buFont typeface="Arial"/>
              <a:buNone/>
              <a:defRPr b="0"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2000"/>
              <a:buFont typeface="Arial"/>
              <a:buNone/>
              <a:defRPr b="0"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2000"/>
              <a:buFont typeface="Arial"/>
              <a:buNone/>
              <a:defRPr b="0"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9pPr>
          </a:lstStyle>
          <a:p/>
        </p:txBody>
      </p:sp>
      <p:sp>
        <p:nvSpPr>
          <p:cNvPr id="196" name="Google Shape;196;p35"/>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97" name="Google Shape;197;p35"/>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98" name="Google Shape;198;p35"/>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9" name="Shape 199"/>
        <p:cNvGrpSpPr/>
        <p:nvPr/>
      </p:nvGrpSpPr>
      <p:grpSpPr>
        <a:xfrm>
          <a:off x="0" y="0"/>
          <a:ext cx="0" cy="0"/>
          <a:chOff x="0" y="0"/>
          <a:chExt cx="0" cy="0"/>
        </a:xfrm>
      </p:grpSpPr>
      <p:sp>
        <p:nvSpPr>
          <p:cNvPr id="200" name="Google Shape;200;p36"/>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201" name="Google Shape;201;p36"/>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02" name="Google Shape;202;p36"/>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03" name="Google Shape;203;p36"/>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04" name="Google Shape;204;p36"/>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05" name="Shape 205"/>
        <p:cNvGrpSpPr/>
        <p:nvPr/>
      </p:nvGrpSpPr>
      <p:grpSpPr>
        <a:xfrm>
          <a:off x="0" y="0"/>
          <a:ext cx="0" cy="0"/>
          <a:chOff x="0" y="0"/>
          <a:chExt cx="0" cy="0"/>
        </a:xfrm>
      </p:grpSpPr>
      <p:sp>
        <p:nvSpPr>
          <p:cNvPr id="206" name="Google Shape;206;p37"/>
          <p:cNvSpPr txBox="1"/>
          <p:nvPr>
            <p:ph type="ctrTitle"/>
          </p:nvPr>
        </p:nvSpPr>
        <p:spPr>
          <a:xfrm>
            <a:off x="1143000" y="1122363"/>
            <a:ext cx="6858000" cy="2387700"/>
          </a:xfrm>
          <a:prstGeom prst="rect">
            <a:avLst/>
          </a:prstGeom>
          <a:noFill/>
          <a:ln>
            <a:noFill/>
          </a:ln>
        </p:spPr>
        <p:txBody>
          <a:bodyPr anchorCtr="0" anchor="b" bIns="91425" lIns="91425" spcFirstLastPara="1" rIns="91425" wrap="square" tIns="91425">
            <a:noAutofit/>
          </a:bodyPr>
          <a:lstStyle>
            <a:lvl1pPr indent="0" lvl="0" marL="0" marR="0" rtl="0" algn="ctr">
              <a:spcBef>
                <a:spcPts val="0"/>
              </a:spcBef>
              <a:spcAft>
                <a:spcPts val="0"/>
              </a:spcAft>
              <a:buSzPts val="1400"/>
              <a:buNone/>
              <a:defRPr b="0" i="0" sz="60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207" name="Google Shape;207;p37"/>
          <p:cNvSpPr txBox="1"/>
          <p:nvPr>
            <p:ph idx="1" type="subTitle"/>
          </p:nvPr>
        </p:nvSpPr>
        <p:spPr>
          <a:xfrm>
            <a:off x="1143000" y="3602038"/>
            <a:ext cx="6858000" cy="1655700"/>
          </a:xfrm>
          <a:prstGeom prst="rect">
            <a:avLst/>
          </a:prstGeom>
          <a:noFill/>
          <a:ln>
            <a:noFill/>
          </a:ln>
        </p:spPr>
        <p:txBody>
          <a:bodyPr anchorCtr="0" anchor="t" bIns="91425" lIns="91425" spcFirstLastPara="1" rIns="91425" wrap="square" tIns="91425">
            <a:noAutofit/>
          </a:bodyPr>
          <a:lstStyle>
            <a:lvl1pPr indent="0" lvl="0" marL="0" marR="0" rtl="0" algn="ctr">
              <a:spcBef>
                <a:spcPts val="480"/>
              </a:spcBef>
              <a:spcAft>
                <a:spcPts val="0"/>
              </a:spcAft>
              <a:buClr>
                <a:schemeClr val="dk1"/>
              </a:buClr>
              <a:buSzPts val="3200"/>
              <a:buFont typeface="Arial"/>
              <a:buNone/>
              <a:defRPr b="0" i="0" sz="2400" u="none" cap="none" strike="noStrike">
                <a:solidFill>
                  <a:schemeClr val="dk1"/>
                </a:solidFill>
                <a:latin typeface="Arial"/>
                <a:ea typeface="Arial"/>
                <a:cs typeface="Arial"/>
                <a:sym typeface="Arial"/>
              </a:defRPr>
            </a:lvl1pPr>
            <a:lvl2pPr indent="0" lvl="1" marL="457200" marR="0" rtl="0" algn="ctr">
              <a:spcBef>
                <a:spcPts val="400"/>
              </a:spcBef>
              <a:spcAft>
                <a:spcPts val="0"/>
              </a:spcAft>
              <a:buClr>
                <a:schemeClr val="dk1"/>
              </a:buClr>
              <a:buSzPts val="2800"/>
              <a:buFont typeface="Arial"/>
              <a:buNone/>
              <a:defRPr b="0" i="0" sz="2000" u="none" cap="none" strike="noStrike">
                <a:solidFill>
                  <a:schemeClr val="dk1"/>
                </a:solidFill>
                <a:latin typeface="Arial"/>
                <a:ea typeface="Arial"/>
                <a:cs typeface="Arial"/>
                <a:sym typeface="Arial"/>
              </a:defRPr>
            </a:lvl2pPr>
            <a:lvl3pPr indent="0" lvl="2" marL="914400" marR="0" rtl="0" algn="ctr">
              <a:spcBef>
                <a:spcPts val="360"/>
              </a:spcBef>
              <a:spcAft>
                <a:spcPts val="0"/>
              </a:spcAft>
              <a:buClr>
                <a:schemeClr val="dk1"/>
              </a:buClr>
              <a:buSzPts val="2400"/>
              <a:buFont typeface="Arial"/>
              <a:buNone/>
              <a:defRPr b="0" i="0" sz="1800" u="none" cap="none" strike="noStrike">
                <a:solidFill>
                  <a:schemeClr val="dk1"/>
                </a:solidFill>
                <a:latin typeface="Arial"/>
                <a:ea typeface="Arial"/>
                <a:cs typeface="Arial"/>
                <a:sym typeface="Arial"/>
              </a:defRPr>
            </a:lvl3pPr>
            <a:lvl4pPr indent="0" lvl="3" marL="1371600" marR="0" rtl="0" algn="ctr">
              <a:spcBef>
                <a:spcPts val="320"/>
              </a:spcBef>
              <a:spcAft>
                <a:spcPts val="0"/>
              </a:spcAft>
              <a:buClr>
                <a:schemeClr val="dk1"/>
              </a:buClr>
              <a:buSzPts val="2000"/>
              <a:buFont typeface="Arial"/>
              <a:buNone/>
              <a:defRPr b="0" i="0" sz="1600" u="none" cap="none" strike="noStrike">
                <a:solidFill>
                  <a:schemeClr val="dk1"/>
                </a:solidFill>
                <a:latin typeface="Arial"/>
                <a:ea typeface="Arial"/>
                <a:cs typeface="Arial"/>
                <a:sym typeface="Arial"/>
              </a:defRPr>
            </a:lvl4pPr>
            <a:lvl5pPr indent="0" lvl="4" marL="1828800" marR="0" rtl="0" algn="ctr">
              <a:spcBef>
                <a:spcPts val="320"/>
              </a:spcBef>
              <a:spcAft>
                <a:spcPts val="0"/>
              </a:spcAft>
              <a:buClr>
                <a:schemeClr val="dk1"/>
              </a:buClr>
              <a:buSzPts val="2000"/>
              <a:buFont typeface="Arial"/>
              <a:buNone/>
              <a:defRPr b="0" i="0" sz="1600" u="none" cap="none" strike="noStrike">
                <a:solidFill>
                  <a:schemeClr val="dk1"/>
                </a:solidFill>
                <a:latin typeface="Arial"/>
                <a:ea typeface="Arial"/>
                <a:cs typeface="Arial"/>
                <a:sym typeface="Arial"/>
              </a:defRPr>
            </a:lvl5pPr>
            <a:lvl6pPr indent="0" lvl="5" marL="22860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6pPr>
            <a:lvl7pPr indent="0" lvl="6" marL="27432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7pPr>
            <a:lvl8pPr indent="0" lvl="7" marL="32004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8pPr>
            <a:lvl9pPr indent="0" lvl="8" marL="36576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9pPr>
          </a:lstStyle>
          <a:p/>
        </p:txBody>
      </p:sp>
      <p:sp>
        <p:nvSpPr>
          <p:cNvPr id="208" name="Google Shape;208;p37"/>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09" name="Google Shape;209;p37"/>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10" name="Google Shape;210;p37"/>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1" name="Shape 211"/>
        <p:cNvGrpSpPr/>
        <p:nvPr/>
      </p:nvGrpSpPr>
      <p:grpSpPr>
        <a:xfrm>
          <a:off x="0" y="0"/>
          <a:ext cx="0" cy="0"/>
          <a:chOff x="0" y="0"/>
          <a:chExt cx="0" cy="0"/>
        </a:xfrm>
      </p:grpSpPr>
      <p:sp>
        <p:nvSpPr>
          <p:cNvPr id="212" name="Google Shape;212;p38"/>
          <p:cNvSpPr txBox="1"/>
          <p:nvPr>
            <p:ph type="title"/>
          </p:nvPr>
        </p:nvSpPr>
        <p:spPr>
          <a:xfrm>
            <a:off x="311700" y="593367"/>
            <a:ext cx="8520600" cy="7635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13" name="Google Shape;213;p38"/>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lvl1pPr indent="-431800" lvl="0" marL="457200" rtl="0">
              <a:spcBef>
                <a:spcPts val="640"/>
              </a:spcBef>
              <a:spcAft>
                <a:spcPts val="0"/>
              </a:spcAft>
              <a:buSzPts val="3200"/>
              <a:buChar char="•"/>
              <a:defRPr/>
            </a:lvl1pPr>
            <a:lvl2pPr indent="-406400" lvl="1" marL="914400" rtl="0">
              <a:spcBef>
                <a:spcPts val="560"/>
              </a:spcBef>
              <a:spcAft>
                <a:spcPts val="0"/>
              </a:spcAft>
              <a:buSzPts val="2800"/>
              <a:buChar char="–"/>
              <a:defRPr/>
            </a:lvl2pPr>
            <a:lvl3pPr indent="-381000" lvl="2" marL="1371600" rtl="0">
              <a:spcBef>
                <a:spcPts val="480"/>
              </a:spcBef>
              <a:spcAft>
                <a:spcPts val="0"/>
              </a:spcAft>
              <a:buSzPts val="2400"/>
              <a:buChar char="•"/>
              <a:defRPr/>
            </a:lvl3pPr>
            <a:lvl4pPr indent="-355600" lvl="3" marL="1828800" rtl="0">
              <a:spcBef>
                <a:spcPts val="400"/>
              </a:spcBef>
              <a:spcAft>
                <a:spcPts val="0"/>
              </a:spcAft>
              <a:buSzPts val="2000"/>
              <a:buChar char="–"/>
              <a:defRPr/>
            </a:lvl4pPr>
            <a:lvl5pPr indent="-355600" lvl="4" marL="2286000" rtl="0">
              <a:spcBef>
                <a:spcPts val="400"/>
              </a:spcBef>
              <a:spcAft>
                <a:spcPts val="0"/>
              </a:spcAft>
              <a:buSzPts val="20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214" name="Google Shape;214;p38"/>
          <p:cNvSpPr txBox="1"/>
          <p:nvPr>
            <p:ph idx="12" type="sldNum"/>
          </p:nvPr>
        </p:nvSpPr>
        <p:spPr>
          <a:xfrm>
            <a:off x="8490250" y="6241346"/>
            <a:ext cx="548700" cy="524700"/>
          </a:xfrm>
          <a:prstGeom prst="rect">
            <a:avLst/>
          </a:prstGeom>
        </p:spPr>
        <p:txBody>
          <a:bodyPr anchorCtr="0" anchor="t"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9" name="Shape 219"/>
        <p:cNvGrpSpPr/>
        <p:nvPr/>
      </p:nvGrpSpPr>
      <p:grpSpPr>
        <a:xfrm>
          <a:off x="0" y="0"/>
          <a:ext cx="0" cy="0"/>
          <a:chOff x="0" y="0"/>
          <a:chExt cx="0" cy="0"/>
        </a:xfrm>
      </p:grpSpPr>
      <p:grpSp>
        <p:nvGrpSpPr>
          <p:cNvPr id="220" name="Google Shape;220;p40"/>
          <p:cNvGrpSpPr/>
          <p:nvPr/>
        </p:nvGrpSpPr>
        <p:grpSpPr>
          <a:xfrm>
            <a:off x="4350279" y="3807170"/>
            <a:ext cx="443589" cy="140843"/>
            <a:chOff x="4137525" y="2915950"/>
            <a:chExt cx="869100" cy="207000"/>
          </a:xfrm>
        </p:grpSpPr>
        <p:sp>
          <p:nvSpPr>
            <p:cNvPr id="221" name="Google Shape;221;p40"/>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40"/>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40"/>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4" name="Google Shape;224;p40"/>
          <p:cNvSpPr txBox="1"/>
          <p:nvPr>
            <p:ph type="ctrTitle"/>
          </p:nvPr>
        </p:nvSpPr>
        <p:spPr>
          <a:xfrm>
            <a:off x="671258" y="1321067"/>
            <a:ext cx="7801500" cy="23067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225" name="Google Shape;225;p40"/>
          <p:cNvSpPr txBox="1"/>
          <p:nvPr>
            <p:ph idx="1" type="subTitle"/>
          </p:nvPr>
        </p:nvSpPr>
        <p:spPr>
          <a:xfrm>
            <a:off x="671250" y="4233168"/>
            <a:ext cx="7801500" cy="10569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26" name="Google Shape;226;p40"/>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27" name="Shape 227"/>
        <p:cNvGrpSpPr/>
        <p:nvPr/>
      </p:nvGrpSpPr>
      <p:grpSpPr>
        <a:xfrm>
          <a:off x="0" y="0"/>
          <a:ext cx="0" cy="0"/>
          <a:chOff x="0" y="0"/>
          <a:chExt cx="0" cy="0"/>
        </a:xfrm>
      </p:grpSpPr>
      <p:sp>
        <p:nvSpPr>
          <p:cNvPr id="228" name="Google Shape;228;p41"/>
          <p:cNvSpPr txBox="1"/>
          <p:nvPr>
            <p:ph type="title"/>
          </p:nvPr>
        </p:nvSpPr>
        <p:spPr>
          <a:xfrm>
            <a:off x="671250" y="2855000"/>
            <a:ext cx="7852200" cy="11481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29" name="Google Shape;229;p41"/>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0" name="Shape 230"/>
        <p:cNvGrpSpPr/>
        <p:nvPr/>
      </p:nvGrpSpPr>
      <p:grpSpPr>
        <a:xfrm>
          <a:off x="0" y="0"/>
          <a:ext cx="0" cy="0"/>
          <a:chOff x="0" y="0"/>
          <a:chExt cx="0" cy="0"/>
        </a:xfrm>
      </p:grpSpPr>
      <p:sp>
        <p:nvSpPr>
          <p:cNvPr id="231" name="Google Shape;231;p42"/>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32" name="Google Shape;232;p42"/>
          <p:cNvSpPr txBox="1"/>
          <p:nvPr>
            <p:ph idx="1" type="body"/>
          </p:nvPr>
        </p:nvSpPr>
        <p:spPr>
          <a:xfrm>
            <a:off x="311700" y="1536633"/>
            <a:ext cx="8520600" cy="4555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3" name="Google Shape;233;p42"/>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4" name="Shape 234"/>
        <p:cNvGrpSpPr/>
        <p:nvPr/>
      </p:nvGrpSpPr>
      <p:grpSpPr>
        <a:xfrm>
          <a:off x="0" y="0"/>
          <a:ext cx="0" cy="0"/>
          <a:chOff x="0" y="0"/>
          <a:chExt cx="0" cy="0"/>
        </a:xfrm>
      </p:grpSpPr>
      <p:sp>
        <p:nvSpPr>
          <p:cNvPr id="235" name="Google Shape;235;p43"/>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36" name="Google Shape;236;p43"/>
          <p:cNvSpPr txBox="1"/>
          <p:nvPr>
            <p:ph idx="1" type="body"/>
          </p:nvPr>
        </p:nvSpPr>
        <p:spPr>
          <a:xfrm>
            <a:off x="3117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7" name="Google Shape;237;p43"/>
          <p:cNvSpPr txBox="1"/>
          <p:nvPr>
            <p:ph idx="2" type="body"/>
          </p:nvPr>
        </p:nvSpPr>
        <p:spPr>
          <a:xfrm>
            <a:off x="48324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8" name="Google Shape;238;p43"/>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2" type="body"/>
          </p:nvPr>
        </p:nvSpPr>
        <p:spPr>
          <a:xfrm>
            <a:off x="48324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Google Shape;28;p5"/>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39" name="Shape 239"/>
        <p:cNvGrpSpPr/>
        <p:nvPr/>
      </p:nvGrpSpPr>
      <p:grpSpPr>
        <a:xfrm>
          <a:off x="0" y="0"/>
          <a:ext cx="0" cy="0"/>
          <a:chOff x="0" y="0"/>
          <a:chExt cx="0" cy="0"/>
        </a:xfrm>
      </p:grpSpPr>
      <p:sp>
        <p:nvSpPr>
          <p:cNvPr id="240" name="Google Shape;240;p44"/>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41" name="Google Shape;241;p44"/>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42" name="Shape 242"/>
        <p:cNvGrpSpPr/>
        <p:nvPr/>
      </p:nvGrpSpPr>
      <p:grpSpPr>
        <a:xfrm>
          <a:off x="0" y="0"/>
          <a:ext cx="0" cy="0"/>
          <a:chOff x="0" y="0"/>
          <a:chExt cx="0" cy="0"/>
        </a:xfrm>
      </p:grpSpPr>
      <p:sp>
        <p:nvSpPr>
          <p:cNvPr id="243" name="Google Shape;243;p45"/>
          <p:cNvSpPr txBox="1"/>
          <p:nvPr>
            <p:ph type="title"/>
          </p:nvPr>
        </p:nvSpPr>
        <p:spPr>
          <a:xfrm>
            <a:off x="311700" y="740800"/>
            <a:ext cx="2808000" cy="1007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244" name="Google Shape;244;p45"/>
          <p:cNvSpPr txBox="1"/>
          <p:nvPr>
            <p:ph idx="1" type="body"/>
          </p:nvPr>
        </p:nvSpPr>
        <p:spPr>
          <a:xfrm>
            <a:off x="311700" y="1852800"/>
            <a:ext cx="2808000" cy="42393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5" name="Google Shape;245;p45"/>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246" name="Shape 246"/>
        <p:cNvGrpSpPr/>
        <p:nvPr/>
      </p:nvGrpSpPr>
      <p:grpSpPr>
        <a:xfrm>
          <a:off x="0" y="0"/>
          <a:ext cx="0" cy="0"/>
          <a:chOff x="0" y="0"/>
          <a:chExt cx="0" cy="0"/>
        </a:xfrm>
      </p:grpSpPr>
      <p:sp>
        <p:nvSpPr>
          <p:cNvPr id="247" name="Google Shape;247;p46"/>
          <p:cNvSpPr txBox="1"/>
          <p:nvPr>
            <p:ph type="title"/>
          </p:nvPr>
        </p:nvSpPr>
        <p:spPr>
          <a:xfrm>
            <a:off x="490250" y="701800"/>
            <a:ext cx="6227100" cy="54543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248" name="Google Shape;248;p46"/>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49" name="Shape 249"/>
        <p:cNvGrpSpPr/>
        <p:nvPr/>
      </p:nvGrpSpPr>
      <p:grpSpPr>
        <a:xfrm>
          <a:off x="0" y="0"/>
          <a:ext cx="0" cy="0"/>
          <a:chOff x="0" y="0"/>
          <a:chExt cx="0" cy="0"/>
        </a:xfrm>
      </p:grpSpPr>
      <p:sp>
        <p:nvSpPr>
          <p:cNvPr id="250" name="Google Shape;250;p47"/>
          <p:cNvSpPr/>
          <p:nvPr/>
        </p:nvSpPr>
        <p:spPr>
          <a:xfrm>
            <a:off x="4572000" y="0"/>
            <a:ext cx="4572000" cy="6858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51" name="Google Shape;251;p47"/>
          <p:cNvCxnSpPr/>
          <p:nvPr/>
        </p:nvCxnSpPr>
        <p:spPr>
          <a:xfrm>
            <a:off x="5029675" y="5994000"/>
            <a:ext cx="468300" cy="0"/>
          </a:xfrm>
          <a:prstGeom prst="straightConnector1">
            <a:avLst/>
          </a:prstGeom>
          <a:noFill/>
          <a:ln cap="flat" cmpd="sng" w="19050">
            <a:solidFill>
              <a:schemeClr val="lt1"/>
            </a:solidFill>
            <a:prstDash val="solid"/>
            <a:round/>
            <a:headEnd len="sm" w="sm" type="none"/>
            <a:tailEnd len="sm" w="sm" type="none"/>
          </a:ln>
        </p:spPr>
      </p:cxnSp>
      <p:sp>
        <p:nvSpPr>
          <p:cNvPr id="252" name="Google Shape;252;p47"/>
          <p:cNvSpPr txBox="1"/>
          <p:nvPr>
            <p:ph type="title"/>
          </p:nvPr>
        </p:nvSpPr>
        <p:spPr>
          <a:xfrm>
            <a:off x="265500" y="1441867"/>
            <a:ext cx="4045200" cy="2280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253" name="Google Shape;253;p47"/>
          <p:cNvSpPr txBox="1"/>
          <p:nvPr>
            <p:ph idx="1" type="subTitle"/>
          </p:nvPr>
        </p:nvSpPr>
        <p:spPr>
          <a:xfrm>
            <a:off x="265500" y="3793601"/>
            <a:ext cx="4045200" cy="17940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254" name="Google Shape;254;p47"/>
          <p:cNvSpPr txBox="1"/>
          <p:nvPr>
            <p:ph idx="2" type="body"/>
          </p:nvPr>
        </p:nvSpPr>
        <p:spPr>
          <a:xfrm>
            <a:off x="4939500" y="965600"/>
            <a:ext cx="3837000" cy="49269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255" name="Google Shape;255;p47"/>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56" name="Shape 256"/>
        <p:cNvGrpSpPr/>
        <p:nvPr/>
      </p:nvGrpSpPr>
      <p:grpSpPr>
        <a:xfrm>
          <a:off x="0" y="0"/>
          <a:ext cx="0" cy="0"/>
          <a:chOff x="0" y="0"/>
          <a:chExt cx="0" cy="0"/>
        </a:xfrm>
      </p:grpSpPr>
      <p:sp>
        <p:nvSpPr>
          <p:cNvPr id="257" name="Google Shape;257;p48"/>
          <p:cNvSpPr txBox="1"/>
          <p:nvPr>
            <p:ph idx="1" type="body"/>
          </p:nvPr>
        </p:nvSpPr>
        <p:spPr>
          <a:xfrm>
            <a:off x="311700" y="5640767"/>
            <a:ext cx="5998800" cy="8067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258" name="Google Shape;258;p48"/>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59" name="Shape 259"/>
        <p:cNvGrpSpPr/>
        <p:nvPr/>
      </p:nvGrpSpPr>
      <p:grpSpPr>
        <a:xfrm>
          <a:off x="0" y="0"/>
          <a:ext cx="0" cy="0"/>
          <a:chOff x="0" y="0"/>
          <a:chExt cx="0" cy="0"/>
        </a:xfrm>
      </p:grpSpPr>
      <p:sp>
        <p:nvSpPr>
          <p:cNvPr id="260" name="Google Shape;260;p49"/>
          <p:cNvSpPr txBox="1"/>
          <p:nvPr>
            <p:ph hasCustomPrompt="1" type="title"/>
          </p:nvPr>
        </p:nvSpPr>
        <p:spPr>
          <a:xfrm>
            <a:off x="311700" y="1673700"/>
            <a:ext cx="8520600" cy="25209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61" name="Google Shape;261;p49"/>
          <p:cNvSpPr txBox="1"/>
          <p:nvPr>
            <p:ph idx="1" type="body"/>
          </p:nvPr>
        </p:nvSpPr>
        <p:spPr>
          <a:xfrm>
            <a:off x="311700" y="4304567"/>
            <a:ext cx="8520600" cy="17343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262" name="Google Shape;262;p49"/>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63" name="Shape 263"/>
        <p:cNvGrpSpPr/>
        <p:nvPr/>
      </p:nvGrpSpPr>
      <p:grpSpPr>
        <a:xfrm>
          <a:off x="0" y="0"/>
          <a:ext cx="0" cy="0"/>
          <a:chOff x="0" y="0"/>
          <a:chExt cx="0" cy="0"/>
        </a:xfrm>
      </p:grpSpPr>
      <p:sp>
        <p:nvSpPr>
          <p:cNvPr id="264" name="Google Shape;264;p50"/>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740800"/>
            <a:ext cx="2808000" cy="1007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852800"/>
            <a:ext cx="2808000" cy="42393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5" name="Google Shape;35;p7"/>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701800"/>
            <a:ext cx="6227100" cy="54543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8" name="Google Shape;38;p8"/>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0"/>
            <a:ext cx="4572000" cy="6858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5994000"/>
            <a:ext cx="468300" cy="0"/>
          </a:xfrm>
          <a:prstGeom prst="straightConnector1">
            <a:avLst/>
          </a:prstGeom>
          <a:noFill/>
          <a:ln cap="flat" cmpd="sng" w="19050">
            <a:solidFill>
              <a:schemeClr val="lt1"/>
            </a:solidFill>
            <a:prstDash val="solid"/>
            <a:round/>
            <a:headEnd len="sm" w="sm" type="none"/>
            <a:tailEnd len="sm" w="sm" type="none"/>
          </a:ln>
        </p:spPr>
      </p:cxnSp>
      <p:sp>
        <p:nvSpPr>
          <p:cNvPr id="42" name="Google Shape;42;p9"/>
          <p:cNvSpPr txBox="1"/>
          <p:nvPr>
            <p:ph type="title"/>
          </p:nvPr>
        </p:nvSpPr>
        <p:spPr>
          <a:xfrm>
            <a:off x="265500" y="1441867"/>
            <a:ext cx="4045200" cy="2280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 name="Google Shape;43;p9"/>
          <p:cNvSpPr txBox="1"/>
          <p:nvPr>
            <p:ph idx="1" type="subTitle"/>
          </p:nvPr>
        </p:nvSpPr>
        <p:spPr>
          <a:xfrm>
            <a:off x="265500" y="3793601"/>
            <a:ext cx="4045200" cy="17940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4" name="Google Shape;44;p9"/>
          <p:cNvSpPr txBox="1"/>
          <p:nvPr>
            <p:ph idx="2" type="body"/>
          </p:nvPr>
        </p:nvSpPr>
        <p:spPr>
          <a:xfrm>
            <a:off x="4939500" y="965600"/>
            <a:ext cx="3837000" cy="49269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5" name="Google Shape;45;p9"/>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5640767"/>
            <a:ext cx="5998800" cy="8067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48" name="Google Shape;48;p10"/>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5.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3.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3" Type="http://schemas.openxmlformats.org/officeDocument/2006/relationships/theme" Target="../theme/theme4.xml"/><Relationship Id="rId12" Type="http://schemas.openxmlformats.org/officeDocument/2006/relationships/slideLayout" Target="../slideLayouts/slideLayout35.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0" Type="http://schemas.openxmlformats.org/officeDocument/2006/relationships/slideLayout" Target="../slideLayouts/slideLayout45.xml"/><Relationship Id="rId12" Type="http://schemas.openxmlformats.org/officeDocument/2006/relationships/theme" Target="../theme/theme1.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9" Type="http://schemas.openxmlformats.org/officeDocument/2006/relationships/slideLayout" Target="../slideLayouts/slideLayout44.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7" name="Google Shape;7;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8" name="Google Shape;8;p1"/>
          <p:cNvSpPr txBox="1"/>
          <p:nvPr>
            <p:ph idx="12" type="sldNum"/>
          </p:nvPr>
        </p:nvSpPr>
        <p:spPr>
          <a:xfrm>
            <a:off x="8490250" y="6241346"/>
            <a:ext cx="548700" cy="5247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1" name="Shape 61"/>
        <p:cNvGrpSpPr/>
        <p:nvPr/>
      </p:nvGrpSpPr>
      <p:grpSpPr>
        <a:xfrm>
          <a:off x="0" y="0"/>
          <a:ext cx="0" cy="0"/>
          <a:chOff x="0" y="0"/>
          <a:chExt cx="0" cy="0"/>
        </a:xfrm>
      </p:grpSpPr>
      <p:sp>
        <p:nvSpPr>
          <p:cNvPr id="62" name="Google Shape;62;p14"/>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63" name="Google Shape;63;p14"/>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4" name="Google Shape;64;p14"/>
          <p:cNvSpPr txBox="1"/>
          <p:nvPr>
            <p:ph idx="10" type="dt"/>
          </p:nvPr>
        </p:nvSpPr>
        <p:spPr>
          <a:xfrm>
            <a:off x="457200" y="6245225"/>
            <a:ext cx="2133600" cy="476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5" name="Google Shape;65;p14"/>
          <p:cNvSpPr txBox="1"/>
          <p:nvPr>
            <p:ph idx="11" type="ftr"/>
          </p:nvPr>
        </p:nvSpPr>
        <p:spPr>
          <a:xfrm>
            <a:off x="3124200" y="6245225"/>
            <a:ext cx="2895600" cy="476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6" name="Google Shape;66;p14"/>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000000"/>
              </a:solidFill>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36" name="Shape 136"/>
        <p:cNvGrpSpPr/>
        <p:nvPr/>
      </p:nvGrpSpPr>
      <p:grpSpPr>
        <a:xfrm>
          <a:off x="0" y="0"/>
          <a:ext cx="0" cy="0"/>
          <a:chOff x="0" y="0"/>
          <a:chExt cx="0" cy="0"/>
        </a:xfrm>
      </p:grpSpPr>
      <p:sp>
        <p:nvSpPr>
          <p:cNvPr id="137" name="Google Shape;137;p26"/>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38" name="Google Shape;138;p26"/>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39" name="Google Shape;139;p26"/>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0" name="Google Shape;140;p26"/>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1" name="Google Shape;141;p26"/>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000000"/>
              </a:solidFill>
            </a:endParaRPr>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215" name="Shape 215"/>
        <p:cNvGrpSpPr/>
        <p:nvPr/>
      </p:nvGrpSpPr>
      <p:grpSpPr>
        <a:xfrm>
          <a:off x="0" y="0"/>
          <a:ext cx="0" cy="0"/>
          <a:chOff x="0" y="0"/>
          <a:chExt cx="0" cy="0"/>
        </a:xfrm>
      </p:grpSpPr>
      <p:sp>
        <p:nvSpPr>
          <p:cNvPr id="216" name="Google Shape;216;p39"/>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217" name="Google Shape;217;p39"/>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218" name="Google Shape;218;p39"/>
          <p:cNvSpPr txBox="1"/>
          <p:nvPr>
            <p:ph idx="12" type="sldNum"/>
          </p:nvPr>
        </p:nvSpPr>
        <p:spPr>
          <a:xfrm>
            <a:off x="8490250" y="6241346"/>
            <a:ext cx="548700" cy="5247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2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11.jpg"/><Relationship Id="rId4" Type="http://schemas.openxmlformats.org/officeDocument/2006/relationships/image" Target="../media/image1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xml"/><Relationship Id="rId3" Type="http://schemas.openxmlformats.org/officeDocument/2006/relationships/image" Target="../media/image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1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2.xml"/><Relationship Id="rId3" Type="http://schemas.openxmlformats.org/officeDocument/2006/relationships/image" Target="../media/image12.jpg"/><Relationship Id="rId4" Type="http://schemas.openxmlformats.org/officeDocument/2006/relationships/image" Target="../media/image1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3.xml"/><Relationship Id="rId3" Type="http://schemas.openxmlformats.org/officeDocument/2006/relationships/image" Target="../media/image16.jpg"/><Relationship Id="rId4" Type="http://schemas.openxmlformats.org/officeDocument/2006/relationships/image" Target="../media/image1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4.xml"/><Relationship Id="rId3" Type="http://schemas.openxmlformats.org/officeDocument/2006/relationships/image" Target="../media/image2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5.xml"/><Relationship Id="rId3" Type="http://schemas.openxmlformats.org/officeDocument/2006/relationships/image" Target="../media/image2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6.xml"/><Relationship Id="rId3" Type="http://schemas.openxmlformats.org/officeDocument/2006/relationships/image" Target="../media/image2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7.xml"/><Relationship Id="rId3" Type="http://schemas.openxmlformats.org/officeDocument/2006/relationships/image" Target="../media/image1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8.xml"/><Relationship Id="rId3" Type="http://schemas.openxmlformats.org/officeDocument/2006/relationships/image" Target="../media/image1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9.xml"/><Relationship Id="rId3" Type="http://schemas.openxmlformats.org/officeDocument/2006/relationships/image" Target="../media/image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25.jpg"/><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0.xml"/><Relationship Id="rId3" Type="http://schemas.openxmlformats.org/officeDocument/2006/relationships/image" Target="../media/image4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1.xml"/><Relationship Id="rId3" Type="http://schemas.openxmlformats.org/officeDocument/2006/relationships/image" Target="../media/image4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2.xml"/><Relationship Id="rId3" Type="http://schemas.openxmlformats.org/officeDocument/2006/relationships/image" Target="../media/image4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3.xml"/><Relationship Id="rId3" Type="http://schemas.openxmlformats.org/officeDocument/2006/relationships/image" Target="../media/image17.jpg"/><Relationship Id="rId4" Type="http://schemas.openxmlformats.org/officeDocument/2006/relationships/image" Target="../media/image18.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4.xml"/><Relationship Id="rId3" Type="http://schemas.openxmlformats.org/officeDocument/2006/relationships/image" Target="../media/image4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5.xml"/><Relationship Id="rId3" Type="http://schemas.openxmlformats.org/officeDocument/2006/relationships/image" Target="../media/image3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6.xml"/><Relationship Id="rId3" Type="http://schemas.openxmlformats.org/officeDocument/2006/relationships/image" Target="../media/image18.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7.xml"/><Relationship Id="rId3" Type="http://schemas.openxmlformats.org/officeDocument/2006/relationships/image" Target="../media/image20.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8.xml"/><Relationship Id="rId3" Type="http://schemas.openxmlformats.org/officeDocument/2006/relationships/image" Target="../media/image20.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9.xml"/><Relationship Id="rId3" Type="http://schemas.openxmlformats.org/officeDocument/2006/relationships/image" Target="../media/image3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3.jpg"/><Relationship Id="rId4" Type="http://schemas.openxmlformats.org/officeDocument/2006/relationships/image" Target="../media/image7.jpg"/><Relationship Id="rId5" Type="http://schemas.openxmlformats.org/officeDocument/2006/relationships/image" Target="../media/image9.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0.xml"/><Relationship Id="rId3" Type="http://schemas.openxmlformats.org/officeDocument/2006/relationships/image" Target="../media/image3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1.xml"/><Relationship Id="rId3" Type="http://schemas.openxmlformats.org/officeDocument/2006/relationships/image" Target="../media/image4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2.xml"/><Relationship Id="rId3" Type="http://schemas.openxmlformats.org/officeDocument/2006/relationships/image" Target="../media/image3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3.xml"/><Relationship Id="rId3" Type="http://schemas.openxmlformats.org/officeDocument/2006/relationships/image" Target="../media/image3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4.xml"/><Relationship Id="rId3" Type="http://schemas.openxmlformats.org/officeDocument/2006/relationships/image" Target="../media/image3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5.xml"/><Relationship Id="rId3" Type="http://schemas.openxmlformats.org/officeDocument/2006/relationships/image" Target="../media/image3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6.xml"/><Relationship Id="rId3" Type="http://schemas.openxmlformats.org/officeDocument/2006/relationships/image" Target="../media/image42.png"/><Relationship Id="rId4" Type="http://schemas.openxmlformats.org/officeDocument/2006/relationships/image" Target="../media/image3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7.xml"/><Relationship Id="rId3" Type="http://schemas.openxmlformats.org/officeDocument/2006/relationships/image" Target="../media/image4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8.xml"/><Relationship Id="rId3" Type="http://schemas.openxmlformats.org/officeDocument/2006/relationships/image" Target="../media/image3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9.xml"/><Relationship Id="rId3" Type="http://schemas.openxmlformats.org/officeDocument/2006/relationships/image" Target="../media/image3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24.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0.xml"/><Relationship Id="rId3" Type="http://schemas.openxmlformats.org/officeDocument/2006/relationships/image" Target="../media/image20.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1.xml"/><Relationship Id="rId3" Type="http://schemas.openxmlformats.org/officeDocument/2006/relationships/image" Target="../media/image18.jpg"/><Relationship Id="rId4" Type="http://schemas.openxmlformats.org/officeDocument/2006/relationships/image" Target="../media/image29.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2.xml"/><Relationship Id="rId3" Type="http://schemas.openxmlformats.org/officeDocument/2006/relationships/image" Target="../media/image1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65.xml"/><Relationship Id="rId3" Type="http://schemas.openxmlformats.org/officeDocument/2006/relationships/image" Target="../media/image1.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hyperlink" Target="https://twitter.com/StAlsArt_Design" TargetMode="Externa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51"/>
          <p:cNvSpPr txBox="1"/>
          <p:nvPr/>
        </p:nvSpPr>
        <p:spPr>
          <a:xfrm>
            <a:off x="0" y="3249400"/>
            <a:ext cx="3987600" cy="360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FFFFFF"/>
                </a:solidFill>
                <a:latin typeface="Oswald"/>
                <a:ea typeface="Oswald"/>
                <a:cs typeface="Oswald"/>
                <a:sym typeface="Oswald"/>
              </a:rPr>
              <a:t>Today you need</a:t>
            </a:r>
            <a:endParaRPr sz="3000">
              <a:solidFill>
                <a:srgbClr val="FFFFFF"/>
              </a:solidFill>
              <a:latin typeface="Oswald"/>
              <a:ea typeface="Oswald"/>
              <a:cs typeface="Oswald"/>
              <a:sym typeface="Oswald"/>
            </a:endParaRPr>
          </a:p>
          <a:p>
            <a:pPr indent="0" lvl="0" marL="0" rtl="0" algn="l">
              <a:lnSpc>
                <a:spcPct val="114000"/>
              </a:lnSpc>
              <a:spcBef>
                <a:spcPts val="0"/>
              </a:spcBef>
              <a:spcAft>
                <a:spcPts val="0"/>
              </a:spcAft>
              <a:buNone/>
            </a:pPr>
            <a:r>
              <a:t/>
            </a:r>
            <a:endParaRPr sz="2300">
              <a:solidFill>
                <a:srgbClr val="CACACA"/>
              </a:solidFill>
              <a:latin typeface="Average"/>
              <a:ea typeface="Average"/>
              <a:cs typeface="Average"/>
              <a:sym typeface="Average"/>
            </a:endParaRPr>
          </a:p>
          <a:p>
            <a:pPr indent="-374650" lvl="1" marL="457200" rtl="0" algn="l">
              <a:lnSpc>
                <a:spcPct val="114000"/>
              </a:lnSpc>
              <a:spcBef>
                <a:spcPts val="600"/>
              </a:spcBef>
              <a:spcAft>
                <a:spcPts val="0"/>
              </a:spcAft>
              <a:buClr>
                <a:srgbClr val="FFFFFF"/>
              </a:buClr>
              <a:buSzPts val="2300"/>
              <a:buFont typeface="Average"/>
              <a:buChar char="○"/>
            </a:pPr>
            <a:r>
              <a:rPr lang="en" sz="2300">
                <a:solidFill>
                  <a:srgbClr val="CACACA"/>
                </a:solidFill>
                <a:latin typeface="Average"/>
                <a:ea typeface="Average"/>
                <a:cs typeface="Average"/>
                <a:sym typeface="Average"/>
              </a:rPr>
              <a:t>✏️🖌 Your </a:t>
            </a:r>
            <a:r>
              <a:rPr b="1" lang="en" sz="2300">
                <a:solidFill>
                  <a:srgbClr val="FFFFFF"/>
                </a:solidFill>
                <a:latin typeface="Average"/>
                <a:ea typeface="Average"/>
                <a:cs typeface="Average"/>
                <a:sym typeface="Average"/>
              </a:rPr>
              <a:t>drawing kit</a:t>
            </a:r>
            <a:r>
              <a:rPr lang="en" sz="2300">
                <a:solidFill>
                  <a:srgbClr val="CACACA"/>
                </a:solidFill>
                <a:latin typeface="Average"/>
                <a:ea typeface="Average"/>
                <a:cs typeface="Average"/>
                <a:sym typeface="Average"/>
              </a:rPr>
              <a:t> from your cubby</a:t>
            </a:r>
            <a:endParaRPr sz="2300">
              <a:solidFill>
                <a:srgbClr val="CACACA"/>
              </a:solidFill>
              <a:latin typeface="Average"/>
              <a:ea typeface="Average"/>
              <a:cs typeface="Average"/>
              <a:sym typeface="Average"/>
            </a:endParaRPr>
          </a:p>
          <a:p>
            <a:pPr indent="-374650" lvl="1" marL="457200" rtl="0" algn="l">
              <a:lnSpc>
                <a:spcPct val="114000"/>
              </a:lnSpc>
              <a:spcBef>
                <a:spcPts val="0"/>
              </a:spcBef>
              <a:spcAft>
                <a:spcPts val="0"/>
              </a:spcAft>
              <a:buClr>
                <a:srgbClr val="FFFFFF"/>
              </a:buClr>
              <a:buSzPts val="2300"/>
              <a:buFont typeface="Average"/>
              <a:buChar char="○"/>
            </a:pPr>
            <a:r>
              <a:rPr b="1" lang="en" sz="2300">
                <a:solidFill>
                  <a:srgbClr val="FFFFFF"/>
                </a:solidFill>
                <a:latin typeface="Average"/>
                <a:ea typeface="Average"/>
                <a:cs typeface="Average"/>
                <a:sym typeface="Average"/>
              </a:rPr>
              <a:t>The good copy </a:t>
            </a:r>
            <a:r>
              <a:rPr lang="en" sz="2300">
                <a:solidFill>
                  <a:srgbClr val="CACACA"/>
                </a:solidFill>
                <a:latin typeface="Average"/>
                <a:ea typeface="Average"/>
                <a:cs typeface="Average"/>
                <a:sym typeface="Average"/>
              </a:rPr>
              <a:t>📄 of your portrait</a:t>
            </a:r>
            <a:endParaRPr sz="2300">
              <a:solidFill>
                <a:srgbClr val="CACACA"/>
              </a:solidFill>
              <a:latin typeface="Average"/>
              <a:ea typeface="Average"/>
              <a:cs typeface="Average"/>
              <a:sym typeface="Average"/>
            </a:endParaRPr>
          </a:p>
          <a:p>
            <a:pPr indent="-374650" lvl="1" marL="457200" rtl="0" algn="l">
              <a:lnSpc>
                <a:spcPct val="114000"/>
              </a:lnSpc>
              <a:spcBef>
                <a:spcPts val="0"/>
              </a:spcBef>
              <a:spcAft>
                <a:spcPts val="0"/>
              </a:spcAft>
              <a:buClr>
                <a:srgbClr val="FFFFFF"/>
              </a:buClr>
              <a:buSzPts val="2300"/>
              <a:buFont typeface="Average"/>
              <a:buChar char="○"/>
            </a:pPr>
            <a:r>
              <a:rPr b="1" lang="en" sz="2300">
                <a:solidFill>
                  <a:srgbClr val="00FF00"/>
                </a:solidFill>
                <a:latin typeface="Average"/>
                <a:ea typeface="Average"/>
                <a:cs typeface="Average"/>
                <a:sym typeface="Average"/>
              </a:rPr>
              <a:t>Check to see</a:t>
            </a:r>
            <a:r>
              <a:rPr lang="en" sz="2300">
                <a:solidFill>
                  <a:srgbClr val="CACACA"/>
                </a:solidFill>
                <a:latin typeface="Average"/>
                <a:ea typeface="Average"/>
                <a:cs typeface="Average"/>
                <a:sym typeface="Average"/>
              </a:rPr>
              <a:t> if you have</a:t>
            </a:r>
            <a:br>
              <a:rPr lang="en" sz="2300">
                <a:solidFill>
                  <a:srgbClr val="CACACA"/>
                </a:solidFill>
                <a:latin typeface="Average"/>
                <a:ea typeface="Average"/>
                <a:cs typeface="Average"/>
                <a:sym typeface="Average"/>
              </a:rPr>
            </a:br>
            <a:r>
              <a:rPr lang="en" sz="2300">
                <a:solidFill>
                  <a:srgbClr val="CACACA"/>
                </a:solidFill>
                <a:latin typeface="Average"/>
                <a:ea typeface="Average"/>
                <a:cs typeface="Average"/>
                <a:sym typeface="Average"/>
              </a:rPr>
              <a:t>your </a:t>
            </a:r>
            <a:r>
              <a:rPr b="1" lang="en" sz="2300">
                <a:solidFill>
                  <a:srgbClr val="F1C232"/>
                </a:solidFill>
                <a:latin typeface="Average"/>
                <a:ea typeface="Average"/>
                <a:cs typeface="Average"/>
                <a:sym typeface="Average"/>
              </a:rPr>
              <a:t>Art History</a:t>
            </a:r>
            <a:r>
              <a:rPr b="1" lang="en" sz="2300">
                <a:solidFill>
                  <a:srgbClr val="FFFFFF"/>
                </a:solidFill>
                <a:latin typeface="Average"/>
                <a:ea typeface="Average"/>
                <a:cs typeface="Average"/>
                <a:sym typeface="Average"/>
              </a:rPr>
              <a:t> </a:t>
            </a:r>
            <a:r>
              <a:rPr lang="en" sz="2300">
                <a:solidFill>
                  <a:srgbClr val="CACACA"/>
                </a:solidFill>
                <a:latin typeface="Average"/>
                <a:ea typeface="Average"/>
                <a:cs typeface="Average"/>
                <a:sym typeface="Average"/>
              </a:rPr>
              <a:t>booklet</a:t>
            </a:r>
            <a:r>
              <a:rPr b="1" lang="en" sz="2300">
                <a:solidFill>
                  <a:srgbClr val="FFFFFF"/>
                </a:solidFill>
                <a:latin typeface="Average"/>
                <a:ea typeface="Average"/>
                <a:cs typeface="Average"/>
                <a:sym typeface="Average"/>
              </a:rPr>
              <a:t> </a:t>
            </a:r>
            <a:endParaRPr sz="2300">
              <a:solidFill>
                <a:srgbClr val="CACACA"/>
              </a:solidFill>
              <a:latin typeface="Average"/>
              <a:ea typeface="Average"/>
              <a:cs typeface="Average"/>
              <a:sym typeface="Average"/>
            </a:endParaRPr>
          </a:p>
        </p:txBody>
      </p:sp>
      <p:pic>
        <p:nvPicPr>
          <p:cNvPr id="270" name="Google Shape;270;p51"/>
          <p:cNvPicPr preferRelativeResize="0"/>
          <p:nvPr/>
        </p:nvPicPr>
        <p:blipFill rotWithShape="1">
          <a:blip r:embed="rId3">
            <a:alphaModFix/>
          </a:blip>
          <a:srcRect b="4855" l="22095" r="23456" t="7023"/>
          <a:stretch/>
        </p:blipFill>
        <p:spPr>
          <a:xfrm>
            <a:off x="604301" y="0"/>
            <a:ext cx="2509699" cy="3249400"/>
          </a:xfrm>
          <a:prstGeom prst="rect">
            <a:avLst/>
          </a:prstGeom>
          <a:noFill/>
          <a:ln>
            <a:noFill/>
          </a:ln>
        </p:spPr>
      </p:pic>
      <p:sp>
        <p:nvSpPr>
          <p:cNvPr descr="Translations" id="271" name="Google Shape;271;p51"/>
          <p:cNvSpPr txBox="1"/>
          <p:nvPr/>
        </p:nvSpPr>
        <p:spPr>
          <a:xfrm>
            <a:off x="3987600" y="0"/>
            <a:ext cx="51564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450">
                <a:solidFill>
                  <a:srgbClr val="AAAAAA"/>
                </a:solidFill>
                <a:latin typeface="Average"/>
                <a:ea typeface="Average"/>
                <a:cs typeface="Average"/>
                <a:sym typeface="Average"/>
              </a:rPr>
              <a:t>ዛሬ የስዕል መሳርያዎ እና የቁም ምስልዎ ጥሩ ቅጂ ያስፈልግዎታል</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اليوم تحتاج إلى مجموعة الرسم الخاصة بك ونسخة جيدة من صورتك الشخصية</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Avui necessites el teu kit de dibuix i la bona còpia del teu retrat</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今天你需要你的绘画工具包和你肖像的良好复制品</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امروز به کیت طراحی و یک کپی خوب از پرتره خود نیاز دارید</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आज आपको अपनी ड्राइंग किट और अपने चित्र की अच्छी कॉपी की ज़रूरत है</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今日は、描画キットと肖像画の優れたコピーが必要です</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오늘은 당신에게 그림 도구와 초상화의 좋은 사본이 필요합니다.</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Îro ji we re kîteya xweya xêzkirinê û kopiyek baş a portreya xwe hewce dike</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Hoje você precisa do seu kit de desenho e da boa cópia do seu retrato</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ਅੱਜ ਤੁਹਾਨੂੰ ਤੁਹਾਡੀ ਡਰਾਇੰਗ ਕਿੱਟ ਅਤੇ ਤੁਹਾਡੇ ਪੋਰਟਰੇਟ ਦੀ ਚੰਗੀ ਕਾਪੀ ਦੀ ਲੋੜ ਹੈ</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Сегодня вам понадобится ваш набор для рисования и хорошая копия вашего портрета.</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Maanta waxaad u baahan tahay xirmadaada sawirka iyo nuqulka wanaagsan ee sawirkaaga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Hoy necesitas tu kit de dibujo y la buena copia de tu retrato.</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Leo unahitaji seti yako ya kuchora na nakala nzuri ya picha yako</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Ngayon kailangan mo ang iyong drawing kit at ang magandang kopya ng iyong portrait</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Bugün çizim setinize ve portrenizin iyi bir kopyasına ihtiyacınız var</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Сьогодні тобі потрібен набір для малювання та хороша копія портрета</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Hôm nay bạn cần bộ dụng cụ vẽ và bản sao chân dung đẹp của bạn</a:t>
            </a:r>
            <a:endParaRPr sz="1450">
              <a:solidFill>
                <a:srgbClr val="AAAAAA"/>
              </a:solidFill>
              <a:latin typeface="Average"/>
              <a:ea typeface="Average"/>
              <a:cs typeface="Average"/>
              <a:sym typeface="Average"/>
            </a:endParaRPr>
          </a:p>
        </p:txBody>
      </p:sp>
      <p:sp>
        <p:nvSpPr>
          <p:cNvPr id="272" name="Google Shape;272;p51"/>
          <p:cNvSpPr txBox="1"/>
          <p:nvPr/>
        </p:nvSpPr>
        <p:spPr>
          <a:xfrm>
            <a:off x="2351425" y="3121400"/>
            <a:ext cx="1636200" cy="129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200">
                <a:solidFill>
                  <a:srgbClr val="FFFFFF"/>
                </a:solidFill>
                <a:latin typeface="Oswald"/>
                <a:ea typeface="Oswald"/>
                <a:cs typeface="Oswald"/>
                <a:sym typeface="Oswald"/>
              </a:rPr>
              <a:t>📵</a:t>
            </a:r>
            <a:endParaRPr sz="72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61"/>
          <p:cNvSpPr txBox="1"/>
          <p:nvPr/>
        </p:nvSpPr>
        <p:spPr>
          <a:xfrm>
            <a:off x="0" y="0"/>
            <a:ext cx="9144000" cy="187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600">
                <a:solidFill>
                  <a:srgbClr val="FFFFFF"/>
                </a:solidFill>
                <a:latin typeface="Oswald"/>
                <a:ea typeface="Oswald"/>
                <a:cs typeface="Oswald"/>
                <a:sym typeface="Oswald"/>
              </a:rPr>
              <a:t>Work in progress</a:t>
            </a:r>
            <a:endParaRPr sz="9600">
              <a:solidFill>
                <a:srgbClr val="FFFFFF"/>
              </a:solidFill>
              <a:latin typeface="Oswald"/>
              <a:ea typeface="Oswald"/>
              <a:cs typeface="Oswald"/>
              <a:sym typeface="Oswald"/>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 </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t/>
            </a:r>
            <a:endParaRPr sz="1500">
              <a:solidFill>
                <a:srgbClr val="AAAAAA"/>
              </a:solidFill>
              <a:latin typeface="Average"/>
              <a:ea typeface="Average"/>
              <a:cs typeface="Average"/>
              <a:sym typeface="Average"/>
            </a:endParaRPr>
          </a:p>
        </p:txBody>
      </p:sp>
      <p:sp>
        <p:nvSpPr>
          <p:cNvPr descr="Translations" id="339" name="Google Shape;339;p61"/>
          <p:cNvSpPr txBox="1"/>
          <p:nvPr/>
        </p:nvSpPr>
        <p:spPr>
          <a:xfrm>
            <a:off x="0" y="1872900"/>
            <a:ext cx="4572000" cy="4985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AAAAAA"/>
                </a:solidFill>
                <a:latin typeface="Average"/>
                <a:ea typeface="Average"/>
                <a:cs typeface="Average"/>
                <a:sym typeface="Average"/>
              </a:rPr>
              <a:t>በሂደት ላይ ያለ ስራ</a:t>
            </a:r>
            <a:endParaRPr sz="2600">
              <a:solidFill>
                <a:srgbClr val="AAAAAA"/>
              </a:solidFill>
              <a:latin typeface="Average"/>
              <a:ea typeface="Average"/>
              <a:cs typeface="Average"/>
              <a:sym typeface="Average"/>
            </a:endParaRPr>
          </a:p>
          <a:p>
            <a:pPr indent="0" lvl="0" marL="0" rtl="1" algn="ctr">
              <a:spcBef>
                <a:spcPts val="0"/>
              </a:spcBef>
              <a:spcAft>
                <a:spcPts val="0"/>
              </a:spcAft>
              <a:buNone/>
            </a:pPr>
            <a:r>
              <a:rPr lang="en" sz="2600">
                <a:solidFill>
                  <a:srgbClr val="AAAAAA"/>
                </a:solidFill>
                <a:latin typeface="Average"/>
                <a:ea typeface="Average"/>
                <a:cs typeface="Average"/>
                <a:sym typeface="Average"/>
              </a:rPr>
              <a:t>العمل قيد التقدم</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Treball en curs</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正在进行中</a:t>
            </a:r>
            <a:endParaRPr sz="2600">
              <a:solidFill>
                <a:srgbClr val="AAAAAA"/>
              </a:solidFill>
              <a:latin typeface="Average"/>
              <a:ea typeface="Average"/>
              <a:cs typeface="Average"/>
              <a:sym typeface="Average"/>
            </a:endParaRPr>
          </a:p>
          <a:p>
            <a:pPr indent="0" lvl="0" marL="0" rtl="1" algn="ctr">
              <a:spcBef>
                <a:spcPts val="0"/>
              </a:spcBef>
              <a:spcAft>
                <a:spcPts val="0"/>
              </a:spcAft>
              <a:buNone/>
            </a:pPr>
            <a:r>
              <a:rPr lang="en" sz="2600">
                <a:solidFill>
                  <a:srgbClr val="AAAAAA"/>
                </a:solidFill>
                <a:latin typeface="Average"/>
                <a:ea typeface="Average"/>
                <a:cs typeface="Average"/>
                <a:sym typeface="Average"/>
              </a:rPr>
              <a:t>کار در حال انجام است</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कार्य प्रगति पर है</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進行中</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진행 중인 작업</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Kar berdewam e</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Trabalho em andamento</a:t>
            </a:r>
            <a:endParaRPr sz="6000">
              <a:solidFill>
                <a:srgbClr val="CACACA"/>
              </a:solidFill>
              <a:latin typeface="Average"/>
              <a:ea typeface="Average"/>
              <a:cs typeface="Average"/>
              <a:sym typeface="Average"/>
            </a:endParaRPr>
          </a:p>
        </p:txBody>
      </p:sp>
      <p:sp>
        <p:nvSpPr>
          <p:cNvPr descr="Translations" id="340" name="Google Shape;340;p61"/>
          <p:cNvSpPr txBox="1"/>
          <p:nvPr/>
        </p:nvSpPr>
        <p:spPr>
          <a:xfrm>
            <a:off x="4572000" y="1872900"/>
            <a:ext cx="4572000" cy="4985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AAAAAA"/>
                </a:solidFill>
                <a:latin typeface="Average"/>
                <a:ea typeface="Average"/>
                <a:cs typeface="Average"/>
                <a:sym typeface="Average"/>
              </a:rPr>
              <a:t>ਕੰਮ ਚੱਲ ਰਿਹਾ ਹੈ</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Работа в процессе</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Shaqada ayaa socota</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Trabajo en progreso</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Kazi inaendelea</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Kasalukuyang ginagawa</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Çalışma devam ediyor</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Робота в процесі</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Công việc đang tiến hành</a:t>
            </a:r>
            <a:endParaRPr sz="6000">
              <a:solidFill>
                <a:srgbClr val="CACACA"/>
              </a:solidFill>
              <a:latin typeface="Average"/>
              <a:ea typeface="Average"/>
              <a:cs typeface="Average"/>
              <a:sym typeface="Averag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descr="Title" id="345" name="Google Shape;345;p62"/>
          <p:cNvSpPr txBox="1"/>
          <p:nvPr/>
        </p:nvSpPr>
        <p:spPr>
          <a:xfrm>
            <a:off x="0" y="0"/>
            <a:ext cx="9144000" cy="137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300">
                <a:solidFill>
                  <a:srgbClr val="FFFFFF"/>
                </a:solidFill>
                <a:latin typeface="Oswald"/>
                <a:ea typeface="Oswald"/>
                <a:cs typeface="Oswald"/>
                <a:sym typeface="Oswald"/>
              </a:rPr>
              <a:t>Which criteria are these people the </a:t>
            </a:r>
            <a:r>
              <a:rPr lang="en" sz="4300">
                <a:solidFill>
                  <a:srgbClr val="00FF00"/>
                </a:solidFill>
                <a:latin typeface="Oswald"/>
                <a:ea typeface="Oswald"/>
                <a:cs typeface="Oswald"/>
                <a:sym typeface="Oswald"/>
              </a:rPr>
              <a:t>BEST </a:t>
            </a:r>
            <a:r>
              <a:rPr lang="en" sz="4300">
                <a:solidFill>
                  <a:srgbClr val="FFFFFF"/>
                </a:solidFill>
                <a:latin typeface="Oswald"/>
                <a:ea typeface="Oswald"/>
                <a:cs typeface="Oswald"/>
                <a:sym typeface="Oswald"/>
              </a:rPr>
              <a:t>at?</a:t>
            </a:r>
            <a:endParaRPr sz="2300">
              <a:solidFill>
                <a:srgbClr val="AAAAAA"/>
              </a:solidFill>
              <a:latin typeface="Average"/>
              <a:ea typeface="Average"/>
              <a:cs typeface="Average"/>
              <a:sym typeface="Average"/>
            </a:endParaRPr>
          </a:p>
        </p:txBody>
      </p:sp>
      <p:sp>
        <p:nvSpPr>
          <p:cNvPr descr="Translations" id="346" name="Google Shape;346;p62"/>
          <p:cNvSpPr txBox="1"/>
          <p:nvPr/>
        </p:nvSpPr>
        <p:spPr>
          <a:xfrm>
            <a:off x="0" y="1372200"/>
            <a:ext cx="9144000" cy="5485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AAAAAA"/>
                </a:solidFill>
                <a:latin typeface="Average"/>
                <a:ea typeface="Average"/>
                <a:cs typeface="Average"/>
                <a:sym typeface="Average"/>
              </a:rPr>
              <a:t>እነዚህ ሰዎች በየትኛው መስፈርት የተሻሉ ናቸው?</a:t>
            </a:r>
            <a:endParaRPr sz="1800">
              <a:solidFill>
                <a:srgbClr val="AAAAAA"/>
              </a:solidFill>
              <a:latin typeface="Average"/>
              <a:ea typeface="Average"/>
              <a:cs typeface="Average"/>
              <a:sym typeface="Average"/>
            </a:endParaRPr>
          </a:p>
          <a:p>
            <a:pPr indent="0" lvl="0" marL="0" rtl="1" algn="ctr">
              <a:spcBef>
                <a:spcPts val="0"/>
              </a:spcBef>
              <a:spcAft>
                <a:spcPts val="0"/>
              </a:spcAft>
              <a:buNone/>
            </a:pPr>
            <a:r>
              <a:rPr lang="en" sz="1800">
                <a:solidFill>
                  <a:srgbClr val="AAAAAA"/>
                </a:solidFill>
                <a:latin typeface="Average"/>
                <a:ea typeface="Average"/>
                <a:cs typeface="Average"/>
                <a:sym typeface="Average"/>
              </a:rPr>
              <a:t>ما هي المعايير التي يعتبر هؤلاء الأشخاص الأفضل فيها؟</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Amb quins criteris són els MILLORS aquestes persones?</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这些人最擅长哪些标准？</a:t>
            </a:r>
            <a:endParaRPr sz="1800">
              <a:solidFill>
                <a:srgbClr val="AAAAAA"/>
              </a:solidFill>
              <a:latin typeface="Average"/>
              <a:ea typeface="Average"/>
              <a:cs typeface="Average"/>
              <a:sym typeface="Average"/>
            </a:endParaRPr>
          </a:p>
          <a:p>
            <a:pPr indent="0" lvl="0" marL="0" rtl="1" algn="ctr">
              <a:spcBef>
                <a:spcPts val="0"/>
              </a:spcBef>
              <a:spcAft>
                <a:spcPts val="0"/>
              </a:spcAft>
              <a:buNone/>
            </a:pPr>
            <a:r>
              <a:rPr lang="en" sz="1800">
                <a:solidFill>
                  <a:srgbClr val="AAAAAA"/>
                </a:solidFill>
                <a:latin typeface="Average"/>
                <a:ea typeface="Average"/>
                <a:cs typeface="Average"/>
                <a:sym typeface="Average"/>
              </a:rPr>
              <a:t>این افراد در کدام معیار بهترین هستند؟</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ये लोग किस मापदंड में सर्वश्रेष्ठ हैं?</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これらの人々はどの基準において最高なのでしょうか?</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이 사람들은 어떤 기준에 가장 적합한가?</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Ev mirov di kîjan pîvanan de BEST in?</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Em quais critérios essas pessoas são MELHORES?</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ਇਹ ਲੋਕ ਕਿਹੜੇ ਮਾਪਦੰਡ 'ਤੇ ਸਭ ਤੋਂ ਵਧੀਆ ਹਨ?</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По каким критериям эти люди ЛУЧШИЕ?</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Halbeegdee ayay dadkani ugu fiican yihiin?</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¿En qué criterios son MEJORES estas personas?</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Je, watu hawa wako BORA kwa vigezo gani?</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Sa aling pamantayan ang mga taong ito ang PINAKAMAHUSAY?</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Bu insanlar hangi kriterlerde EN İYİLER?</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За якими критеріями ці люди НАЙКРАЩІ?</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Những người này giỏi nhất ở tiêu chí nào?</a:t>
            </a:r>
            <a:endParaRPr sz="6200">
              <a:solidFill>
                <a:srgbClr val="CACACA"/>
              </a:solidFill>
              <a:latin typeface="Average"/>
              <a:ea typeface="Average"/>
              <a:cs typeface="Average"/>
              <a:sym typeface="Averag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50" name="Shape 350"/>
        <p:cNvGrpSpPr/>
        <p:nvPr/>
      </p:nvGrpSpPr>
      <p:grpSpPr>
        <a:xfrm>
          <a:off x="0" y="0"/>
          <a:ext cx="0" cy="0"/>
          <a:chOff x="0" y="0"/>
          <a:chExt cx="0" cy="0"/>
        </a:xfrm>
      </p:grpSpPr>
      <p:sp>
        <p:nvSpPr>
          <p:cNvPr id="351" name="Google Shape;351;p63"/>
          <p:cNvSpPr txBox="1"/>
          <p:nvPr>
            <p:ph type="title"/>
          </p:nvPr>
        </p:nvSpPr>
        <p:spPr>
          <a:xfrm>
            <a:off x="4575575" y="0"/>
            <a:ext cx="4568400" cy="763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 </a:t>
            </a:r>
            <a:r>
              <a:rPr lang="en">
                <a:solidFill>
                  <a:srgbClr val="B7B7B7"/>
                </a:solidFill>
              </a:rPr>
              <a:t>Detail and proportion </a:t>
            </a:r>
            <a:r>
              <a:rPr lang="en"/>
              <a:t>💪🏽</a:t>
            </a:r>
            <a:endParaRPr b="1">
              <a:solidFill>
                <a:srgbClr val="B7B7B7"/>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55" name="Shape 355"/>
        <p:cNvGrpSpPr/>
        <p:nvPr/>
      </p:nvGrpSpPr>
      <p:grpSpPr>
        <a:xfrm>
          <a:off x="0" y="0"/>
          <a:ext cx="0" cy="0"/>
          <a:chOff x="0" y="0"/>
          <a:chExt cx="0" cy="0"/>
        </a:xfrm>
      </p:grpSpPr>
      <p:sp>
        <p:nvSpPr>
          <p:cNvPr id="356" name="Google Shape;356;p64"/>
          <p:cNvSpPr txBox="1"/>
          <p:nvPr>
            <p:ph type="title"/>
          </p:nvPr>
        </p:nvSpPr>
        <p:spPr>
          <a:xfrm>
            <a:off x="4575575" y="0"/>
            <a:ext cx="4568400" cy="763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  </a:t>
            </a:r>
            <a:r>
              <a:rPr lang="en">
                <a:solidFill>
                  <a:srgbClr val="B7B7B7"/>
                </a:solidFill>
              </a:rPr>
              <a:t>Shading  </a:t>
            </a:r>
            <a:r>
              <a:rPr lang="en"/>
              <a:t>💪🏽</a:t>
            </a:r>
            <a:endParaRPr>
              <a:solidFill>
                <a:srgbClr val="B7B7B7"/>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60" name="Shape 360"/>
        <p:cNvGrpSpPr/>
        <p:nvPr/>
      </p:nvGrpSpPr>
      <p:grpSpPr>
        <a:xfrm>
          <a:off x="0" y="0"/>
          <a:ext cx="0" cy="0"/>
          <a:chOff x="0" y="0"/>
          <a:chExt cx="0" cy="0"/>
        </a:xfrm>
      </p:grpSpPr>
      <p:sp>
        <p:nvSpPr>
          <p:cNvPr id="361" name="Google Shape;361;p65"/>
          <p:cNvSpPr txBox="1"/>
          <p:nvPr>
            <p:ph type="title"/>
          </p:nvPr>
        </p:nvSpPr>
        <p:spPr>
          <a:xfrm>
            <a:off x="4575575" y="0"/>
            <a:ext cx="4568400" cy="763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t>
            </a:r>
            <a:r>
              <a:rPr lang="en">
                <a:solidFill>
                  <a:srgbClr val="B7B7B7"/>
                </a:solidFill>
              </a:rPr>
              <a:t>  Composition </a:t>
            </a:r>
            <a:r>
              <a:rPr lang="en"/>
              <a:t>💪🏽</a:t>
            </a:r>
            <a:endParaRPr b="1">
              <a:solidFill>
                <a:srgbClr val="B7B7B7"/>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65" name="Shape 365"/>
        <p:cNvGrpSpPr/>
        <p:nvPr/>
      </p:nvGrpSpPr>
      <p:grpSpPr>
        <a:xfrm>
          <a:off x="0" y="0"/>
          <a:ext cx="0" cy="0"/>
          <a:chOff x="0" y="0"/>
          <a:chExt cx="0" cy="0"/>
        </a:xfrm>
      </p:grpSpPr>
      <p:sp>
        <p:nvSpPr>
          <p:cNvPr id="366" name="Google Shape;366;p66"/>
          <p:cNvSpPr txBox="1"/>
          <p:nvPr/>
        </p:nvSpPr>
        <p:spPr>
          <a:xfrm>
            <a:off x="5267400" y="0"/>
            <a:ext cx="3876600" cy="149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Oswald"/>
                <a:ea typeface="Oswald"/>
                <a:cs typeface="Oswald"/>
                <a:sym typeface="Oswald"/>
              </a:rPr>
              <a:t>What are they the </a:t>
            </a:r>
            <a:r>
              <a:rPr lang="en" sz="2400">
                <a:solidFill>
                  <a:srgbClr val="00FF00"/>
                </a:solidFill>
                <a:latin typeface="Oswald"/>
                <a:ea typeface="Oswald"/>
                <a:cs typeface="Oswald"/>
                <a:sym typeface="Oswald"/>
              </a:rPr>
              <a:t>best </a:t>
            </a:r>
            <a:r>
              <a:rPr lang="en" sz="2400">
                <a:solidFill>
                  <a:srgbClr val="FFFFFF"/>
                </a:solidFill>
                <a:latin typeface="Oswald"/>
                <a:ea typeface="Oswald"/>
                <a:cs typeface="Oswald"/>
                <a:sym typeface="Oswald"/>
              </a:rPr>
              <a:t>at?</a:t>
            </a:r>
            <a:endParaRPr sz="600">
              <a:solidFill>
                <a:srgbClr val="FFFFFF"/>
              </a:solidFill>
              <a:latin typeface="Oswald"/>
              <a:ea typeface="Oswald"/>
              <a:cs typeface="Oswald"/>
              <a:sym typeface="Oswald"/>
            </a:endParaRPr>
          </a:p>
          <a:p>
            <a:pPr indent="0" lvl="0" marL="0" rtl="0" algn="l">
              <a:spcBef>
                <a:spcPts val="0"/>
              </a:spcBef>
              <a:spcAft>
                <a:spcPts val="0"/>
              </a:spcAft>
              <a:buNone/>
            </a:pPr>
            <a:r>
              <a:t/>
            </a:r>
            <a:endParaRPr sz="600">
              <a:solidFill>
                <a:srgbClr val="FFFFFF"/>
              </a:solidFill>
              <a:latin typeface="Oswald"/>
              <a:ea typeface="Oswald"/>
              <a:cs typeface="Oswald"/>
              <a:sym typeface="Oswald"/>
            </a:endParaRPr>
          </a:p>
          <a:p>
            <a:pPr indent="-342900" lvl="0" marL="457200" marR="0" rtl="0" algn="l">
              <a:lnSpc>
                <a:spcPct val="100000"/>
              </a:lnSpc>
              <a:spcBef>
                <a:spcPts val="0"/>
              </a:spcBef>
              <a:spcAft>
                <a:spcPts val="0"/>
              </a:spcAft>
              <a:buClr>
                <a:srgbClr val="D9D9D9"/>
              </a:buClr>
              <a:buSzPts val="1800"/>
              <a:buFont typeface="Average"/>
              <a:buChar char="●"/>
            </a:pPr>
            <a:r>
              <a:rPr lang="en" sz="1800">
                <a:solidFill>
                  <a:srgbClr val="D9D9D9"/>
                </a:solidFill>
                <a:latin typeface="Average"/>
                <a:ea typeface="Average"/>
                <a:cs typeface="Average"/>
                <a:sym typeface="Average"/>
              </a:rPr>
              <a:t>Detail and proportion</a:t>
            </a:r>
            <a:endParaRPr sz="1800">
              <a:solidFill>
                <a:srgbClr val="D9D9D9"/>
              </a:solidFill>
              <a:latin typeface="Average"/>
              <a:ea typeface="Average"/>
              <a:cs typeface="Average"/>
              <a:sym typeface="Average"/>
            </a:endParaRPr>
          </a:p>
          <a:p>
            <a:pPr indent="-342900" lvl="0" marL="457200" marR="0" rtl="0" algn="l">
              <a:lnSpc>
                <a:spcPct val="100000"/>
              </a:lnSpc>
              <a:spcBef>
                <a:spcPts val="0"/>
              </a:spcBef>
              <a:spcAft>
                <a:spcPts val="0"/>
              </a:spcAft>
              <a:buClr>
                <a:srgbClr val="D9D9D9"/>
              </a:buClr>
              <a:buSzPts val="1800"/>
              <a:buFont typeface="Average"/>
              <a:buChar char="●"/>
            </a:pPr>
            <a:r>
              <a:rPr lang="en" sz="1800">
                <a:solidFill>
                  <a:srgbClr val="D9D9D9"/>
                </a:solidFill>
                <a:latin typeface="Average"/>
                <a:ea typeface="Average"/>
                <a:cs typeface="Average"/>
                <a:sym typeface="Average"/>
              </a:rPr>
              <a:t>Shading</a:t>
            </a:r>
            <a:endParaRPr sz="1800">
              <a:solidFill>
                <a:srgbClr val="D9D9D9"/>
              </a:solidFill>
              <a:latin typeface="Average"/>
              <a:ea typeface="Average"/>
              <a:cs typeface="Average"/>
              <a:sym typeface="Average"/>
            </a:endParaRPr>
          </a:p>
          <a:p>
            <a:pPr indent="-342900" lvl="0" marL="457200" marR="0" rtl="0" algn="l">
              <a:lnSpc>
                <a:spcPct val="100000"/>
              </a:lnSpc>
              <a:spcBef>
                <a:spcPts val="0"/>
              </a:spcBef>
              <a:spcAft>
                <a:spcPts val="0"/>
              </a:spcAft>
              <a:buClr>
                <a:srgbClr val="D9D9D9"/>
              </a:buClr>
              <a:buSzPts val="1800"/>
              <a:buFont typeface="Average"/>
              <a:buChar char="●"/>
            </a:pPr>
            <a:r>
              <a:rPr lang="en" sz="1800">
                <a:solidFill>
                  <a:srgbClr val="D9D9D9"/>
                </a:solidFill>
                <a:latin typeface="Average"/>
                <a:ea typeface="Average"/>
                <a:cs typeface="Average"/>
                <a:sym typeface="Average"/>
              </a:rPr>
              <a:t>Composition</a:t>
            </a:r>
            <a:endParaRPr sz="1800">
              <a:solidFill>
                <a:srgbClr val="B7B7B7"/>
              </a:solidFill>
              <a:latin typeface="Average"/>
              <a:ea typeface="Average"/>
              <a:cs typeface="Average"/>
              <a:sym typeface="Average"/>
            </a:endParaRPr>
          </a:p>
        </p:txBody>
      </p:sp>
      <p:sp>
        <p:nvSpPr>
          <p:cNvPr descr="Translations" id="367" name="Google Shape;367;p66"/>
          <p:cNvSpPr txBox="1"/>
          <p:nvPr/>
        </p:nvSpPr>
        <p:spPr>
          <a:xfrm>
            <a:off x="5225800" y="1492500"/>
            <a:ext cx="3918300" cy="536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rgbClr val="AAAAAA"/>
                </a:solidFill>
                <a:latin typeface="Average"/>
                <a:ea typeface="Average"/>
                <a:cs typeface="Average"/>
                <a:sym typeface="Average"/>
              </a:rPr>
              <a:t>በምን ላይ የተሻሉ ናቸው? ዝርዝር እና መጠን፣ ጥላ ወይም ቅንብር?</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lang="en" sz="1100">
                <a:solidFill>
                  <a:srgbClr val="AAAAAA"/>
                </a:solidFill>
                <a:latin typeface="Average"/>
                <a:ea typeface="Average"/>
                <a:cs typeface="Average"/>
                <a:sym typeface="Average"/>
              </a:rPr>
              <a:t>ما الذي يتفوقون فيه؟ التفاصيل والتناسب، التظليل، أم التركيب؟</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lang="en" sz="1100">
                <a:solidFill>
                  <a:srgbClr val="AAAAAA"/>
                </a:solidFill>
                <a:latin typeface="Average"/>
                <a:ea typeface="Average"/>
                <a:cs typeface="Average"/>
                <a:sym typeface="Average"/>
              </a:rPr>
              <a:t>En què són els millors? Detall i proporció, ombrejat o composició?</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lang="en" sz="1100">
                <a:solidFill>
                  <a:srgbClr val="AAAAAA"/>
                </a:solidFill>
                <a:latin typeface="Average"/>
                <a:ea typeface="Average"/>
                <a:cs typeface="Average"/>
                <a:sym typeface="Average"/>
              </a:rPr>
              <a:t>他们最擅长什么？细节和比例、阴影还是构图？</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lang="en" sz="1100">
                <a:solidFill>
                  <a:srgbClr val="AAAAAA"/>
                </a:solidFill>
                <a:latin typeface="Average"/>
                <a:ea typeface="Average"/>
                <a:cs typeface="Average"/>
                <a:sym typeface="Average"/>
              </a:rPr>
              <a:t>آنها در چه چیزی بهترین هستند؟ جزئیات و تناسب، سایه یا ترکیب؟</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lang="en" sz="1100">
                <a:solidFill>
                  <a:srgbClr val="AAAAAA"/>
                </a:solidFill>
                <a:latin typeface="Average"/>
                <a:ea typeface="Average"/>
                <a:cs typeface="Average"/>
                <a:sym typeface="Average"/>
              </a:rPr>
              <a:t>वे किसमें सर्वश्रेष्ठ हैं? विस्तार और अनुपात में, छायांकन में, या संयोजन में?</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lang="en" sz="1100">
                <a:solidFill>
                  <a:srgbClr val="AAAAAA"/>
                </a:solidFill>
                <a:latin typeface="Average"/>
                <a:ea typeface="Average"/>
                <a:cs typeface="Average"/>
                <a:sym typeface="Average"/>
              </a:rPr>
              <a:t>彼らが最も得意とするものは何ですか？ディテールとバランス、陰影、それとも構成でしょうか？</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lang="en" sz="1100">
                <a:solidFill>
                  <a:srgbClr val="AAAAAA"/>
                </a:solidFill>
                <a:latin typeface="Average"/>
                <a:ea typeface="Average"/>
                <a:cs typeface="Average"/>
                <a:sym typeface="Average"/>
              </a:rPr>
              <a:t>그들은 무엇에 가장 능숙한가요? 디테일과 비율, 음영, 아니면 구도?</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lang="en" sz="1100">
                <a:solidFill>
                  <a:srgbClr val="AAAAAA"/>
                </a:solidFill>
                <a:latin typeface="Average"/>
                <a:ea typeface="Average"/>
                <a:cs typeface="Average"/>
                <a:sym typeface="Average"/>
              </a:rPr>
              <a:t>Ew di çi de çêtirîn in? Ketayî û nîsbet, siya, an pêkhatin?</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lang="en" sz="1100">
                <a:solidFill>
                  <a:srgbClr val="AAAAAA"/>
                </a:solidFill>
                <a:latin typeface="Average"/>
                <a:ea typeface="Average"/>
                <a:cs typeface="Average"/>
                <a:sym typeface="Average"/>
              </a:rPr>
              <a:t>No que eles são melhores? Detalhes e proporções, sombreamento ou composição?</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lang="en" sz="1100">
                <a:solidFill>
                  <a:srgbClr val="AAAAAA"/>
                </a:solidFill>
                <a:latin typeface="Average"/>
                <a:ea typeface="Average"/>
                <a:cs typeface="Average"/>
                <a:sym typeface="Average"/>
              </a:rPr>
              <a:t>ਉਹ ਸਭ ਤੋਂ ਵਧੀਆ ਕੀ ਹਨ? ਵੇਰਵੇ ਅਤੇ ਅਨੁਪਾਤ, ਰੰਗਤ, ਜਾਂ ਰਚਨਾ?</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lang="en" sz="1100">
                <a:solidFill>
                  <a:srgbClr val="AAAAAA"/>
                </a:solidFill>
                <a:latin typeface="Average"/>
                <a:ea typeface="Average"/>
                <a:cs typeface="Average"/>
                <a:sym typeface="Average"/>
              </a:rPr>
              <a:t>В чём они лучше всего разбираются: в детализации и пропорциях, в штриховке или в композиции?</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lang="en" sz="1100">
                <a:solidFill>
                  <a:srgbClr val="AAAAAA"/>
                </a:solidFill>
                <a:latin typeface="Average"/>
                <a:ea typeface="Average"/>
                <a:cs typeface="Average"/>
                <a:sym typeface="Average"/>
              </a:rPr>
              <a:t>Maxay ugu fiican yihiin? Faahfaahin iyo saamiga, hadh, ama halabuurka?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lang="en" sz="1100">
                <a:solidFill>
                  <a:srgbClr val="AAAAAA"/>
                </a:solidFill>
                <a:latin typeface="Average"/>
                <a:ea typeface="Average"/>
                <a:cs typeface="Average"/>
                <a:sym typeface="Average"/>
              </a:rPr>
              <a:t>¿En qué son mejores? ¿Detalle y proporción, sombreado o composición?</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lang="en" sz="1100">
                <a:solidFill>
                  <a:srgbClr val="AAAAAA"/>
                </a:solidFill>
                <a:latin typeface="Average"/>
                <a:ea typeface="Average"/>
                <a:cs typeface="Average"/>
                <a:sym typeface="Average"/>
              </a:rPr>
              <a:t>Je, wao ni bora katika nini? Maelezo na uwiano, kivuli, au muundo?</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lang="en" sz="1100">
                <a:solidFill>
                  <a:srgbClr val="AAAAAA"/>
                </a:solidFill>
                <a:latin typeface="Average"/>
                <a:ea typeface="Average"/>
                <a:cs typeface="Average"/>
                <a:sym typeface="Average"/>
              </a:rPr>
              <a:t>Ano ang mga ito ang pinakamahusay sa? Detalye at proporsyon, pagtatabing, o komposisyon?</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lang="en" sz="1100">
                <a:solidFill>
                  <a:srgbClr val="AAAAAA"/>
                </a:solidFill>
                <a:latin typeface="Average"/>
                <a:ea typeface="Average"/>
                <a:cs typeface="Average"/>
                <a:sym typeface="Average"/>
              </a:rPr>
              <a:t>En iyi oldukları konu nedir? Detay ve orantı, gölgelendirme veya kompozisyon?</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lang="en" sz="1100">
                <a:solidFill>
                  <a:srgbClr val="AAAAAA"/>
                </a:solidFill>
                <a:latin typeface="Average"/>
                <a:ea typeface="Average"/>
                <a:cs typeface="Average"/>
                <a:sym typeface="Average"/>
              </a:rPr>
              <a:t>У чому вони найкращі? Деталі та пропорції, затінення чи композиція?</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lang="en" sz="1100">
                <a:solidFill>
                  <a:srgbClr val="AAAAAA"/>
                </a:solidFill>
                <a:latin typeface="Average"/>
                <a:ea typeface="Average"/>
                <a:cs typeface="Average"/>
                <a:sym typeface="Average"/>
              </a:rPr>
              <a:t>Họ giỏi nhất ở điểm nào? Chi tiết và tỷ lệ, đổ bóng hay bố cục?</a:t>
            </a:r>
            <a:endParaRPr sz="1050">
              <a:solidFill>
                <a:srgbClr val="AAAAAA"/>
              </a:solidFill>
              <a:latin typeface="Average"/>
              <a:ea typeface="Average"/>
              <a:cs typeface="Average"/>
              <a:sym typeface="Average"/>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pic>
        <p:nvPicPr>
          <p:cNvPr id="372" name="Google Shape;372;p67"/>
          <p:cNvPicPr preferRelativeResize="0"/>
          <p:nvPr/>
        </p:nvPicPr>
        <p:blipFill>
          <a:blip r:embed="rId3">
            <a:alphaModFix/>
          </a:blip>
          <a:stretch>
            <a:fillRect/>
          </a:stretch>
        </p:blipFill>
        <p:spPr>
          <a:xfrm>
            <a:off x="0" y="1333071"/>
            <a:ext cx="4572000" cy="3429857"/>
          </a:xfrm>
          <a:prstGeom prst="rect">
            <a:avLst/>
          </a:prstGeom>
          <a:noFill/>
          <a:ln>
            <a:noFill/>
          </a:ln>
        </p:spPr>
      </p:pic>
      <p:pic>
        <p:nvPicPr>
          <p:cNvPr id="373" name="Google Shape;373;p67"/>
          <p:cNvPicPr preferRelativeResize="0"/>
          <p:nvPr/>
        </p:nvPicPr>
        <p:blipFill>
          <a:blip r:embed="rId4">
            <a:alphaModFix/>
          </a:blip>
          <a:stretch>
            <a:fillRect/>
          </a:stretch>
        </p:blipFill>
        <p:spPr>
          <a:xfrm>
            <a:off x="4572000" y="1333071"/>
            <a:ext cx="4572000" cy="3429857"/>
          </a:xfrm>
          <a:prstGeom prst="rect">
            <a:avLst/>
          </a:prstGeom>
          <a:noFill/>
          <a:ln>
            <a:noFill/>
          </a:ln>
        </p:spPr>
      </p:pic>
      <p:sp>
        <p:nvSpPr>
          <p:cNvPr id="374" name="Google Shape;374;p67"/>
          <p:cNvSpPr txBox="1"/>
          <p:nvPr/>
        </p:nvSpPr>
        <p:spPr>
          <a:xfrm>
            <a:off x="0" y="6096000"/>
            <a:ext cx="9144000" cy="76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Chloe Willett</a:t>
            </a:r>
            <a:r>
              <a:rPr lang="en" sz="3000">
                <a:solidFill>
                  <a:srgbClr val="888888"/>
                </a:solidFill>
                <a:latin typeface="Oswald"/>
                <a:ea typeface="Oswald"/>
                <a:cs typeface="Oswald"/>
                <a:sym typeface="Oswald"/>
              </a:rPr>
              <a:t> at Sackville High, Friday, September 19th</a:t>
            </a:r>
            <a:endParaRPr sz="3000">
              <a:solidFill>
                <a:srgbClr val="888888"/>
              </a:solidFill>
              <a:latin typeface="Oswald"/>
              <a:ea typeface="Oswald"/>
              <a:cs typeface="Oswald"/>
              <a:sym typeface="Oswa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68"/>
          <p:cNvSpPr txBox="1"/>
          <p:nvPr/>
        </p:nvSpPr>
        <p:spPr>
          <a:xfrm>
            <a:off x="0" y="0"/>
            <a:ext cx="36516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5400">
                <a:solidFill>
                  <a:srgbClr val="00FF00"/>
                </a:solidFill>
                <a:latin typeface="Oswald"/>
                <a:ea typeface="Oswald"/>
                <a:cs typeface="Oswald"/>
                <a:sym typeface="Oswald"/>
              </a:rPr>
              <a:t>Each day</a:t>
            </a:r>
            <a:r>
              <a:rPr lang="en" sz="5400">
                <a:solidFill>
                  <a:srgbClr val="FFFFFF"/>
                </a:solidFill>
                <a:latin typeface="Oswald"/>
                <a:ea typeface="Oswald"/>
                <a:cs typeface="Oswald"/>
                <a:sym typeface="Oswald"/>
              </a:rPr>
              <a:t> you share a public progress photo you will have </a:t>
            </a:r>
            <a:r>
              <a:rPr lang="en" sz="5400">
                <a:solidFill>
                  <a:srgbClr val="00FF00"/>
                </a:solidFill>
                <a:latin typeface="Oswald"/>
                <a:ea typeface="Oswald"/>
                <a:cs typeface="Oswald"/>
                <a:sym typeface="Oswald"/>
              </a:rPr>
              <a:t>one less goal </a:t>
            </a:r>
            <a:r>
              <a:rPr lang="en" sz="5400">
                <a:solidFill>
                  <a:srgbClr val="FFFFFF"/>
                </a:solidFill>
                <a:latin typeface="Oswald"/>
                <a:ea typeface="Oswald"/>
                <a:cs typeface="Oswald"/>
                <a:sym typeface="Oswald"/>
              </a:rPr>
              <a:t>to write.</a:t>
            </a:r>
            <a:endParaRPr sz="2700">
              <a:solidFill>
                <a:srgbClr val="AAAAAA"/>
              </a:solidFill>
              <a:latin typeface="Average"/>
              <a:ea typeface="Average"/>
              <a:cs typeface="Average"/>
              <a:sym typeface="Average"/>
            </a:endParaRPr>
          </a:p>
        </p:txBody>
      </p:sp>
      <p:sp>
        <p:nvSpPr>
          <p:cNvPr descr="Translations" id="380" name="Google Shape;380;p68"/>
          <p:cNvSpPr txBox="1"/>
          <p:nvPr/>
        </p:nvSpPr>
        <p:spPr>
          <a:xfrm>
            <a:off x="3651600" y="0"/>
            <a:ext cx="54924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450">
                <a:solidFill>
                  <a:srgbClr val="AAAAAA"/>
                </a:solidFill>
                <a:latin typeface="Average"/>
                <a:ea typeface="Average"/>
                <a:cs typeface="Average"/>
                <a:sym typeface="Average"/>
              </a:rPr>
              <a:t>ፎቶ ባጋራህ እያንዳንዱ ቀን ለመጻፍ አንድ ያነሰ ግብ አለህ።</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في كل يوم تشارك فيه صورة يكون لديك هدف أقل للكتابة.</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Cada dia que comparteixes una foto tens un objectiu menys per escriure.</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每天分享一张照片，你就少写一个目标。</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هر روز که عکسی را به اشتراک می گذارید یک هدف کمتر برای نوشتن دارید.</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प्रत्येक दिन जब आप एक फोटो साझा करते हैं तो आपको लिखने के लिए एक लक्ष्य कम हो जाता है।</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毎日写真を共有するごとに、書き込む目標が 1 つ減ります。</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매일 사진을 공유할 때마다 써야 할 목표가 하나씩 줄어듭니다.</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Her roj ku hûn wêneyek parve dikin, armancek we kêm e ku hûn binivîsin.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Cada dia que você compartilha uma foto, você tem uma meta a menos para escrever.</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ਹਰ ਰੋਜ਼ ਤੁਸੀਂ ਇੱਕ ਫੋਟੋ ਸਾਂਝੀ ਕਰਦੇ ਹੋ, ਤੁਹਾਡੇ ਕੋਲ ਲਿਖਣ ਦਾ ਇੱਕ ਟੀਚਾ ਘੱਟ ਹੁੰਦਾ ਹੈ।</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Каждый день, когда вы делитесь фотографией, у вас становится на одну цель меньше.</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Maalin kasta oo aad wadaagto sawir waxaad leedahay hal hadaf oo yar oo aad ku qorto.</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Cada día que compartes una foto tienes un objetivo menos que escribir.</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Kila siku unashiriki picha una lengo moja pungufu la kuandika.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Sa bawat araw na nagbabahagi ka ng isang larawan, wala kang isang layunin na isulat.</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Her gün bir fotoğraf paylaştığınızda yazmanız gereken hedeflerden biri daha az oluyor.</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Кожен день, коли ви ділитеся фотографією, у вас залишається на одну мету менше.</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Mỗi ngày bạn chia sẻ một bức ảnh, bạn sẽ bớt đi một mục tiêu phải viết.</a:t>
            </a:r>
            <a:endParaRPr sz="1450">
              <a:solidFill>
                <a:srgbClr val="AAAAAA"/>
              </a:solidFill>
              <a:latin typeface="Average"/>
              <a:ea typeface="Average"/>
              <a:cs typeface="Average"/>
              <a:sym typeface="Average"/>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69"/>
          <p:cNvSpPr txBox="1"/>
          <p:nvPr/>
        </p:nvSpPr>
        <p:spPr>
          <a:xfrm>
            <a:off x="0" y="0"/>
            <a:ext cx="4572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Work-in-progress photos taken so far</a:t>
            </a:r>
            <a:endParaRPr sz="3000">
              <a:solidFill>
                <a:srgbClr val="FFFFFF"/>
              </a:solidFill>
              <a:latin typeface="Oswald"/>
              <a:ea typeface="Oswald"/>
              <a:cs typeface="Oswald"/>
              <a:sym typeface="Oswald"/>
            </a:endParaRPr>
          </a:p>
          <a:p>
            <a:pPr indent="0" lvl="0" marL="0" rtl="0" algn="ctr">
              <a:spcBef>
                <a:spcPts val="0"/>
              </a:spcBef>
              <a:spcAft>
                <a:spcPts val="0"/>
              </a:spcAft>
              <a:buNone/>
            </a:pPr>
            <a:r>
              <a:t/>
            </a:r>
            <a:endParaRPr sz="1800">
              <a:solidFill>
                <a:srgbClr val="888888"/>
              </a:solidFill>
              <a:latin typeface="Average"/>
              <a:ea typeface="Average"/>
              <a:cs typeface="Average"/>
              <a:sym typeface="Average"/>
            </a:endParaRPr>
          </a:p>
          <a:p>
            <a:pPr indent="0" lvl="0" marL="0" rtl="0" algn="ctr">
              <a:spcBef>
                <a:spcPts val="0"/>
              </a:spcBef>
              <a:spcAft>
                <a:spcPts val="0"/>
              </a:spcAft>
              <a:buNone/>
            </a:pPr>
            <a:r>
              <a:rPr lang="en" sz="1800">
                <a:solidFill>
                  <a:srgbClr val="888888"/>
                </a:solidFill>
                <a:latin typeface="Average"/>
                <a:ea typeface="Average"/>
                <a:cs typeface="Average"/>
                <a:sym typeface="Average"/>
              </a:rPr>
              <a:t>Photos and goals for Drapa</a:t>
            </a:r>
            <a:r>
              <a:rPr lang="en" sz="1800">
                <a:solidFill>
                  <a:srgbClr val="888888"/>
                </a:solidFill>
                <a:latin typeface="Average"/>
                <a:ea typeface="Average"/>
                <a:cs typeface="Average"/>
                <a:sym typeface="Average"/>
              </a:rPr>
              <a:t>k's </a:t>
            </a:r>
            <a:br>
              <a:rPr lang="en" sz="1800">
                <a:solidFill>
                  <a:srgbClr val="888888"/>
                </a:solidFill>
                <a:latin typeface="Average"/>
                <a:ea typeface="Average"/>
                <a:cs typeface="Average"/>
                <a:sym typeface="Average"/>
              </a:rPr>
            </a:br>
            <a:r>
              <a:rPr lang="en" sz="3000">
                <a:solidFill>
                  <a:srgbClr val="FFFFFF"/>
                </a:solidFill>
                <a:latin typeface="Oswald"/>
                <a:ea typeface="Oswald"/>
                <a:cs typeface="Oswald"/>
                <a:sym typeface="Oswald"/>
              </a:rPr>
              <a:t>TEAM AXOLOTL</a:t>
            </a:r>
            <a:endParaRPr sz="1800">
              <a:solidFill>
                <a:srgbClr val="888888"/>
              </a:solidFill>
              <a:latin typeface="Average"/>
              <a:ea typeface="Average"/>
              <a:cs typeface="Average"/>
              <a:sym typeface="Average"/>
            </a:endParaRPr>
          </a:p>
          <a:p>
            <a:pPr indent="0" lvl="0" marL="0" rtl="0" algn="ctr">
              <a:spcBef>
                <a:spcPts val="0"/>
              </a:spcBef>
              <a:spcAft>
                <a:spcPts val="0"/>
              </a:spcAft>
              <a:buNone/>
            </a:pPr>
            <a:r>
              <a:t/>
            </a:r>
            <a:endParaRPr sz="1800">
              <a:solidFill>
                <a:srgbClr val="888888"/>
              </a:solidFill>
              <a:latin typeface="Average"/>
              <a:ea typeface="Average"/>
              <a:cs typeface="Average"/>
              <a:sym typeface="Average"/>
            </a:endParaRPr>
          </a:p>
          <a:p>
            <a:pPr indent="0" lvl="0" marL="0" rtl="0" algn="ctr">
              <a:spcBef>
                <a:spcPts val="0"/>
              </a:spcBef>
              <a:spcAft>
                <a:spcPts val="0"/>
              </a:spcAft>
              <a:buNone/>
            </a:pPr>
            <a:r>
              <a:rPr lang="en" sz="1800">
                <a:solidFill>
                  <a:srgbClr val="888888"/>
                </a:solidFill>
                <a:latin typeface="Average"/>
                <a:ea typeface="Average"/>
                <a:cs typeface="Average"/>
                <a:sym typeface="Average"/>
              </a:rPr>
              <a:t>صور من العمل الجاري تم التقاطها حتى الآن</a:t>
            </a:r>
            <a:endParaRPr sz="1800">
              <a:solidFill>
                <a:srgbClr val="888888"/>
              </a:solidFill>
              <a:latin typeface="Average"/>
              <a:ea typeface="Average"/>
              <a:cs typeface="Average"/>
              <a:sym typeface="Average"/>
            </a:endParaRPr>
          </a:p>
          <a:p>
            <a:pPr indent="0" lvl="0" marL="0" rtl="0" algn="ctr">
              <a:spcBef>
                <a:spcPts val="0"/>
              </a:spcBef>
              <a:spcAft>
                <a:spcPts val="0"/>
              </a:spcAft>
              <a:buNone/>
            </a:pPr>
            <a:r>
              <a:rPr lang="en" sz="1800">
                <a:solidFill>
                  <a:srgbClr val="888888"/>
                </a:solidFill>
                <a:latin typeface="Average"/>
                <a:ea typeface="Average"/>
                <a:cs typeface="Average"/>
                <a:sym typeface="Average"/>
              </a:rPr>
              <a:t>迄今为止拍摄的正在进行中的照片</a:t>
            </a:r>
            <a:endParaRPr sz="1800">
              <a:solidFill>
                <a:srgbClr val="888888"/>
              </a:solidFill>
              <a:latin typeface="Average"/>
              <a:ea typeface="Average"/>
              <a:cs typeface="Average"/>
              <a:sym typeface="Average"/>
            </a:endParaRPr>
          </a:p>
          <a:p>
            <a:pPr indent="0" lvl="0" marL="0" rtl="0" algn="ctr">
              <a:spcBef>
                <a:spcPts val="0"/>
              </a:spcBef>
              <a:spcAft>
                <a:spcPts val="0"/>
              </a:spcAft>
              <a:buNone/>
            </a:pPr>
            <a:r>
              <a:rPr lang="en" sz="1800">
                <a:solidFill>
                  <a:srgbClr val="888888"/>
                </a:solidFill>
                <a:latin typeface="Average"/>
                <a:ea typeface="Average"/>
                <a:cs typeface="Average"/>
                <a:sym typeface="Average"/>
              </a:rPr>
              <a:t>عکس های در دست اقدام که تاکنون گرفته شده است</a:t>
            </a:r>
            <a:endParaRPr sz="1800">
              <a:solidFill>
                <a:srgbClr val="888888"/>
              </a:solidFill>
              <a:latin typeface="Average"/>
              <a:ea typeface="Average"/>
              <a:cs typeface="Average"/>
              <a:sym typeface="Average"/>
            </a:endParaRPr>
          </a:p>
          <a:p>
            <a:pPr indent="0" lvl="0" marL="0" rtl="0" algn="ctr">
              <a:spcBef>
                <a:spcPts val="0"/>
              </a:spcBef>
              <a:spcAft>
                <a:spcPts val="0"/>
              </a:spcAft>
              <a:buNone/>
            </a:pPr>
            <a:r>
              <a:rPr lang="en" sz="1800">
                <a:solidFill>
                  <a:srgbClr val="888888"/>
                </a:solidFill>
                <a:latin typeface="Average"/>
                <a:ea typeface="Average"/>
                <a:cs typeface="Average"/>
                <a:sym typeface="Average"/>
              </a:rPr>
              <a:t>अब तक ली गई कार्य-प्रगति की तस्वीरें</a:t>
            </a:r>
            <a:endParaRPr sz="1800">
              <a:solidFill>
                <a:srgbClr val="888888"/>
              </a:solidFill>
              <a:latin typeface="Average"/>
              <a:ea typeface="Average"/>
              <a:cs typeface="Average"/>
              <a:sym typeface="Average"/>
            </a:endParaRPr>
          </a:p>
          <a:p>
            <a:pPr indent="0" lvl="0" marL="0" rtl="0" algn="ctr">
              <a:spcBef>
                <a:spcPts val="0"/>
              </a:spcBef>
              <a:spcAft>
                <a:spcPts val="0"/>
              </a:spcAft>
              <a:buNone/>
            </a:pPr>
            <a:r>
              <a:rPr lang="en" sz="1800">
                <a:solidFill>
                  <a:srgbClr val="888888"/>
                </a:solidFill>
                <a:latin typeface="Average"/>
                <a:ea typeface="Average"/>
                <a:cs typeface="Average"/>
                <a:sym typeface="Average"/>
              </a:rPr>
              <a:t>현재까지 촬영된 작업 진행 사진</a:t>
            </a:r>
            <a:endParaRPr sz="1800">
              <a:solidFill>
                <a:srgbClr val="888888"/>
              </a:solidFill>
              <a:latin typeface="Average"/>
              <a:ea typeface="Average"/>
              <a:cs typeface="Average"/>
              <a:sym typeface="Average"/>
            </a:endParaRPr>
          </a:p>
          <a:p>
            <a:pPr indent="0" lvl="0" marL="0" rtl="0" algn="ctr">
              <a:spcBef>
                <a:spcPts val="0"/>
              </a:spcBef>
              <a:spcAft>
                <a:spcPts val="0"/>
              </a:spcAft>
              <a:buNone/>
            </a:pPr>
            <a:r>
              <a:rPr lang="en" sz="1800">
                <a:solidFill>
                  <a:srgbClr val="888888"/>
                </a:solidFill>
                <a:latin typeface="Average"/>
                <a:ea typeface="Average"/>
                <a:cs typeface="Average"/>
                <a:sym typeface="Average"/>
              </a:rPr>
              <a:t>Фотографии в процессе работы, сделанные на данный момент</a:t>
            </a:r>
            <a:endParaRPr sz="1800">
              <a:solidFill>
                <a:srgbClr val="888888"/>
              </a:solidFill>
              <a:latin typeface="Average"/>
              <a:ea typeface="Average"/>
              <a:cs typeface="Average"/>
              <a:sym typeface="Average"/>
            </a:endParaRPr>
          </a:p>
          <a:p>
            <a:pPr indent="0" lvl="0" marL="0" rtl="0" algn="ctr">
              <a:spcBef>
                <a:spcPts val="0"/>
              </a:spcBef>
              <a:spcAft>
                <a:spcPts val="0"/>
              </a:spcAft>
              <a:buNone/>
            </a:pPr>
            <a:r>
              <a:rPr lang="en" sz="1800">
                <a:solidFill>
                  <a:srgbClr val="888888"/>
                </a:solidFill>
                <a:latin typeface="Average"/>
                <a:ea typeface="Average"/>
                <a:cs typeface="Average"/>
                <a:sym typeface="Average"/>
              </a:rPr>
              <a:t>До сада снимљене фотографије у току</a:t>
            </a:r>
            <a:endParaRPr sz="1800">
              <a:solidFill>
                <a:srgbClr val="888888"/>
              </a:solidFill>
              <a:latin typeface="Average"/>
              <a:ea typeface="Average"/>
              <a:cs typeface="Average"/>
              <a:sym typeface="Average"/>
            </a:endParaRPr>
          </a:p>
          <a:p>
            <a:pPr indent="0" lvl="0" marL="0" rtl="0" algn="ctr">
              <a:spcBef>
                <a:spcPts val="0"/>
              </a:spcBef>
              <a:spcAft>
                <a:spcPts val="0"/>
              </a:spcAft>
              <a:buNone/>
            </a:pPr>
            <a:r>
              <a:rPr lang="en" sz="1800">
                <a:solidFill>
                  <a:srgbClr val="888888"/>
                </a:solidFill>
                <a:latin typeface="Average"/>
                <a:ea typeface="Average"/>
                <a:cs typeface="Average"/>
                <a:sym typeface="Average"/>
              </a:rPr>
              <a:t>Fotos del trabajo en progreso tomadas hasta ahora.</a:t>
            </a:r>
            <a:endParaRPr sz="1800">
              <a:solidFill>
                <a:srgbClr val="888888"/>
              </a:solidFill>
              <a:latin typeface="Average"/>
              <a:ea typeface="Average"/>
              <a:cs typeface="Average"/>
              <a:sym typeface="Average"/>
            </a:endParaRPr>
          </a:p>
          <a:p>
            <a:pPr indent="0" lvl="0" marL="0" rtl="0" algn="ctr">
              <a:spcBef>
                <a:spcPts val="0"/>
              </a:spcBef>
              <a:spcAft>
                <a:spcPts val="0"/>
              </a:spcAft>
              <a:buNone/>
            </a:pPr>
            <a:r>
              <a:rPr lang="en" sz="1800">
                <a:solidFill>
                  <a:srgbClr val="888888"/>
                </a:solidFill>
                <a:latin typeface="Average"/>
                <a:ea typeface="Average"/>
                <a:cs typeface="Average"/>
                <a:sym typeface="Average"/>
              </a:rPr>
              <a:t>Mga larawang ginagawa sa ngayon</a:t>
            </a:r>
            <a:endParaRPr sz="1800">
              <a:solidFill>
                <a:srgbClr val="888888"/>
              </a:solidFill>
              <a:latin typeface="Average"/>
              <a:ea typeface="Average"/>
              <a:cs typeface="Average"/>
              <a:sym typeface="Average"/>
            </a:endParaRPr>
          </a:p>
          <a:p>
            <a:pPr indent="0" lvl="0" marL="0" rtl="0" algn="ctr">
              <a:spcBef>
                <a:spcPts val="0"/>
              </a:spcBef>
              <a:spcAft>
                <a:spcPts val="0"/>
              </a:spcAft>
              <a:buNone/>
            </a:pPr>
            <a:r>
              <a:rPr lang="en" sz="1800">
                <a:solidFill>
                  <a:srgbClr val="888888"/>
                </a:solidFill>
                <a:latin typeface="Average"/>
                <a:ea typeface="Average"/>
                <a:cs typeface="Average"/>
                <a:sym typeface="Average"/>
              </a:rPr>
              <a:t>На даний момент зроблено незавершені фотографії</a:t>
            </a:r>
            <a:endParaRPr sz="1800">
              <a:solidFill>
                <a:srgbClr val="888888"/>
              </a:solidFill>
              <a:latin typeface="Average"/>
              <a:ea typeface="Average"/>
              <a:cs typeface="Average"/>
              <a:sym typeface="Average"/>
            </a:endParaRPr>
          </a:p>
          <a:p>
            <a:pPr indent="0" lvl="0" marL="0" rtl="0" algn="ctr">
              <a:spcBef>
                <a:spcPts val="0"/>
              </a:spcBef>
              <a:spcAft>
                <a:spcPts val="0"/>
              </a:spcAft>
              <a:buNone/>
            </a:pPr>
            <a:r>
              <a:rPr lang="en" sz="1800">
                <a:solidFill>
                  <a:srgbClr val="888888"/>
                </a:solidFill>
                <a:latin typeface="Average"/>
                <a:ea typeface="Average"/>
                <a:cs typeface="Average"/>
                <a:sym typeface="Average"/>
              </a:rPr>
              <a:t>Hình ảnh đang thực hiện được chụp cho đến nay</a:t>
            </a:r>
            <a:endParaRPr sz="1800">
              <a:solidFill>
                <a:srgbClr val="888888"/>
              </a:solidFill>
              <a:latin typeface="Average"/>
              <a:ea typeface="Average"/>
              <a:cs typeface="Average"/>
              <a:sym typeface="Average"/>
            </a:endParaRPr>
          </a:p>
        </p:txBody>
      </p:sp>
      <p:sp>
        <p:nvSpPr>
          <p:cNvPr id="386" name="Google Shape;386;p69"/>
          <p:cNvSpPr txBox="1"/>
          <p:nvPr/>
        </p:nvSpPr>
        <p:spPr>
          <a:xfrm>
            <a:off x="4572000" y="0"/>
            <a:ext cx="4572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DDDDDD"/>
                </a:solidFill>
                <a:latin typeface="Average"/>
                <a:ea typeface="Average"/>
                <a:cs typeface="Average"/>
                <a:sym typeface="Average"/>
              </a:rPr>
              <a:t>Emma Baker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Jathniel Batugal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Wesley Baur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Zy Beals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Kieran Bourke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Henry Bretzler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Vince Clark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Emily Diaczenko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Isaak Donahue-LeDrew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Huda Elkord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Ava Galbraith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Hebziba Gebretatios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Nikhil Gopaldu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Colton Henneberry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Dom Hyslop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Jenine Jalghom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Samson Kebede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Matt Leclair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Julia Locke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Arthur Moulton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Jack Clark Munroe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George Nickerson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Aida Pocklington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Melody Rance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Adele Ritchie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Keona Ross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Oliver Rutherford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Sana Salih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Lena Scott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Max Sulewski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Isabelle Tummers     📷📷✏️✏️</a:t>
            </a:r>
            <a:endParaRPr>
              <a:solidFill>
                <a:srgbClr val="DDDDDD"/>
              </a:solidFill>
              <a:latin typeface="Average"/>
              <a:ea typeface="Average"/>
              <a:cs typeface="Average"/>
              <a:sym typeface="Average"/>
            </a:endParaRPr>
          </a:p>
          <a:p>
            <a:pPr indent="0" lvl="0" marL="0" rtl="0" algn="ctr">
              <a:spcBef>
                <a:spcPts val="0"/>
              </a:spcBef>
              <a:spcAft>
                <a:spcPts val="0"/>
              </a:spcAft>
              <a:buNone/>
            </a:pPr>
            <a:r>
              <a:rPr lang="en">
                <a:solidFill>
                  <a:srgbClr val="DDDDDD"/>
                </a:solidFill>
                <a:latin typeface="Average"/>
                <a:ea typeface="Average"/>
                <a:cs typeface="Average"/>
                <a:sym typeface="Average"/>
              </a:rPr>
              <a:t>Viktor Yadvizhyn     📷📷📷</a:t>
            </a:r>
            <a:endParaRPr>
              <a:solidFill>
                <a:srgbClr val="DDDDDD"/>
              </a:solidFill>
              <a:latin typeface="Average"/>
              <a:ea typeface="Average"/>
              <a:cs typeface="Average"/>
              <a:sym typeface="Averag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descr="Translations" id="277" name="Google Shape;277;p52"/>
          <p:cNvSpPr txBox="1"/>
          <p:nvPr/>
        </p:nvSpPr>
        <p:spPr>
          <a:xfrm>
            <a:off x="2743200" y="0"/>
            <a:ext cx="64008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ከፊታችን ውጭ እየጠለፍን ነው። ስለ ህዳሴም እየተማርን ነው።</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نُظلّل الوجه من الخارج. نتعلّم أيضًا عن عصر النهضة.</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Estem fent ombra fora de la cara. També estem aprenent sobre el Renaixement.</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我们正在画脸部以外的部分。我们也在学习文艺复兴。</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ما در خارج از صورت سایه می زنیم. ما همچنین در حال یادگیری در مورد رنسانس هستیم.</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हम चेहरे के बाहरी हिस्से पर छाया डाल रहे हैं। हम पुनर्जागरण के बारे में भी सीख रहे 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顔の外側に陰影をつけています。ルネサンスについても学んでいます。</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얼굴 바깥쪽에 음영을 넣어주고, 르네상스에 대해서도 알아봅니다.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Em li derveyî rû siya ne. Em hînî ronesansê jî dibin.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Estamos sombreando a parte externa do rosto. Também estamos aprendendo sobre o Renascimento.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ਅਸੀਂ ਚਿਹਰੇ ਦੇ ਬਾਹਰ ਰੰਗਤ ਕਰ ਰਹੇ ਹਾਂ. ਅਸੀਂ ਪੁਨਰਜਾਗਰਣ ਬਾਰੇ ਵੀ ਸਿੱਖ ਰਹੇ 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Мы затеняем внешнюю сторону лица. Мы также изучаем эпоху Возрождения.</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Waxaan hadhaynaa meel ka baxsan wejiga. Waxaan sidoo kale baraneynaa Renaissance.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Estamos sombreando el exterior del rostro. También estamos aprendiendo sobre el Renacimiento.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Tunaweka kivuli nje ya uso. Pia tunajifunza kuhusu Renaissance.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Nagsha-shade kami sa labas ng mukha. Nag-aaral din tayo tungkol sa Renaissance.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Yüzün dışını gölgelendiriyoruz. Rönesans'ı da öğreniyoruz.</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Розтушовуємо зовнішню частину обличчя. Ми також вивчаємо епоху Відродження.</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Chúng ta đang tô bóng bên ngoài khuôn mặt. Chúng ta cũng đang tìm hiểu về thời kỳ Phục Hưng.</a:t>
            </a:r>
            <a:endParaRPr sz="150">
              <a:solidFill>
                <a:srgbClr val="CACACA"/>
              </a:solidFill>
              <a:latin typeface="Average"/>
              <a:ea typeface="Average"/>
              <a:cs typeface="Average"/>
              <a:sym typeface="Average"/>
            </a:endParaRPr>
          </a:p>
        </p:txBody>
      </p:sp>
      <p:sp>
        <p:nvSpPr>
          <p:cNvPr id="278" name="Google Shape;278;p52"/>
          <p:cNvSpPr txBox="1"/>
          <p:nvPr/>
        </p:nvSpPr>
        <p:spPr>
          <a:xfrm>
            <a:off x="0" y="0"/>
            <a:ext cx="2743200" cy="109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What are we</a:t>
            </a:r>
            <a:br>
              <a:rPr lang="en" sz="3000">
                <a:solidFill>
                  <a:srgbClr val="FFFFFF"/>
                </a:solidFill>
                <a:latin typeface="Oswald"/>
                <a:ea typeface="Oswald"/>
                <a:cs typeface="Oswald"/>
                <a:sym typeface="Oswald"/>
              </a:rPr>
            </a:br>
            <a:r>
              <a:rPr lang="en" sz="3000">
                <a:solidFill>
                  <a:srgbClr val="FFFFFF"/>
                </a:solidFill>
                <a:latin typeface="Oswald"/>
                <a:ea typeface="Oswald"/>
                <a:cs typeface="Oswald"/>
                <a:sym typeface="Oswald"/>
              </a:rPr>
              <a:t>doing today?</a:t>
            </a:r>
            <a:endParaRPr/>
          </a:p>
        </p:txBody>
      </p:sp>
      <p:pic>
        <p:nvPicPr>
          <p:cNvPr id="279" name="Google Shape;279;p52"/>
          <p:cNvPicPr preferRelativeResize="0"/>
          <p:nvPr/>
        </p:nvPicPr>
        <p:blipFill>
          <a:blip r:embed="rId3">
            <a:alphaModFix/>
          </a:blip>
          <a:stretch>
            <a:fillRect/>
          </a:stretch>
        </p:blipFill>
        <p:spPr>
          <a:xfrm>
            <a:off x="0" y="1097391"/>
            <a:ext cx="2743200" cy="3597413"/>
          </a:xfrm>
          <a:prstGeom prst="rect">
            <a:avLst/>
          </a:prstGeom>
          <a:noFill/>
          <a:ln>
            <a:noFill/>
          </a:ln>
        </p:spPr>
      </p:pic>
      <p:sp>
        <p:nvSpPr>
          <p:cNvPr id="280" name="Google Shape;280;p52"/>
          <p:cNvSpPr txBox="1"/>
          <p:nvPr/>
        </p:nvSpPr>
        <p:spPr>
          <a:xfrm>
            <a:off x="0" y="4694800"/>
            <a:ext cx="2743200" cy="2163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500">
                <a:solidFill>
                  <a:srgbClr val="CACACA"/>
                </a:solidFill>
                <a:latin typeface="Average"/>
                <a:ea typeface="Average"/>
                <a:cs typeface="Average"/>
                <a:sym typeface="Average"/>
              </a:rPr>
              <a:t>We are going to</a:t>
            </a:r>
            <a:r>
              <a:rPr b="1" lang="en" sz="1500">
                <a:solidFill>
                  <a:srgbClr val="FFFFFF"/>
                </a:solidFill>
                <a:latin typeface="Average"/>
                <a:ea typeface="Average"/>
                <a:cs typeface="Average"/>
                <a:sym typeface="Average"/>
              </a:rPr>
              <a:t> continue shading</a:t>
            </a:r>
            <a:r>
              <a:rPr lang="en" sz="1500">
                <a:solidFill>
                  <a:srgbClr val="CACACA"/>
                </a:solidFill>
                <a:latin typeface="Average"/>
                <a:ea typeface="Average"/>
                <a:cs typeface="Average"/>
                <a:sym typeface="Average"/>
              </a:rPr>
              <a:t> our portrait project, beginning with an area </a:t>
            </a:r>
            <a:r>
              <a:rPr b="1" lang="en" sz="1500">
                <a:solidFill>
                  <a:srgbClr val="FFFFFF"/>
                </a:solidFill>
                <a:latin typeface="Average"/>
                <a:ea typeface="Average"/>
                <a:cs typeface="Average"/>
                <a:sym typeface="Average"/>
              </a:rPr>
              <a:t>outside the face</a:t>
            </a:r>
            <a:r>
              <a:rPr lang="en" sz="1500">
                <a:solidFill>
                  <a:srgbClr val="CACACA"/>
                </a:solidFill>
                <a:latin typeface="Average"/>
                <a:ea typeface="Average"/>
                <a:cs typeface="Average"/>
                <a:sym typeface="Average"/>
              </a:rPr>
              <a:t>. We are also learning about art of the Northern Renaissance in order to </a:t>
            </a:r>
            <a:r>
              <a:rPr b="1" lang="en" sz="1500">
                <a:solidFill>
                  <a:srgbClr val="FFFFFF"/>
                </a:solidFill>
                <a:latin typeface="Average"/>
                <a:ea typeface="Average"/>
                <a:cs typeface="Average"/>
                <a:sym typeface="Average"/>
              </a:rPr>
              <a:t>prepare for tomorrow</a:t>
            </a:r>
            <a:r>
              <a:rPr lang="en" sz="1500">
                <a:solidFill>
                  <a:srgbClr val="CACACA"/>
                </a:solidFill>
                <a:latin typeface="Average"/>
                <a:ea typeface="Average"/>
                <a:cs typeface="Average"/>
                <a:sym typeface="Average"/>
              </a:rPr>
              <a:t>’s writing assignment.</a:t>
            </a:r>
            <a:endParaRPr sz="1500">
              <a:solidFill>
                <a:srgbClr val="CACACA"/>
              </a:solidFill>
              <a:latin typeface="Average"/>
              <a:ea typeface="Average"/>
              <a:cs typeface="Average"/>
              <a:sym typeface="Average"/>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graphicFrame>
        <p:nvGraphicFramePr>
          <p:cNvPr id="399" name="Google Shape;399;p72"/>
          <p:cNvGraphicFramePr/>
          <p:nvPr/>
        </p:nvGraphicFramePr>
        <p:xfrm>
          <a:off x="1156625" y="137313"/>
          <a:ext cx="3000000" cy="3000000"/>
        </p:xfrm>
        <a:graphic>
          <a:graphicData uri="http://schemas.openxmlformats.org/drawingml/2006/table">
            <a:tbl>
              <a:tblPr>
                <a:noFill/>
                <a:tableStyleId>{D4BCE30D-80D9-4DFB-B637-DF1A119BC375}</a:tableStyleId>
              </a:tblPr>
              <a:tblGrid>
                <a:gridCol w="1366150"/>
                <a:gridCol w="1366150"/>
                <a:gridCol w="1366150"/>
                <a:gridCol w="1366150"/>
                <a:gridCol w="1366150"/>
              </a:tblGrid>
              <a:tr h="875250">
                <a:tc gridSpan="5">
                  <a:txBody>
                    <a:bodyPr/>
                    <a:lstStyle/>
                    <a:p>
                      <a:pPr indent="0" lvl="0" marL="0" rtl="0" algn="ctr">
                        <a:lnSpc>
                          <a:spcPct val="115000"/>
                        </a:lnSpc>
                        <a:spcBef>
                          <a:spcPts val="0"/>
                        </a:spcBef>
                        <a:spcAft>
                          <a:spcPts val="0"/>
                        </a:spcAft>
                        <a:buNone/>
                      </a:pPr>
                      <a:r>
                        <a:rPr lang="en" sz="4800">
                          <a:solidFill>
                            <a:srgbClr val="EFEFEF"/>
                          </a:solidFill>
                          <a:latin typeface="Oswald"/>
                          <a:ea typeface="Oswald"/>
                          <a:cs typeface="Oswald"/>
                          <a:sym typeface="Oswald"/>
                        </a:rPr>
                        <a:t>Self-portrait Calendar</a:t>
                      </a:r>
                      <a:endParaRPr sz="4800">
                        <a:solidFill>
                          <a:srgbClr val="EFEFEF"/>
                        </a:solidFill>
                        <a:latin typeface="Oswald"/>
                        <a:ea typeface="Oswald"/>
                        <a:cs typeface="Oswald"/>
                        <a:sym typeface="Oswald"/>
                      </a:endParaRPr>
                    </a:p>
                  </a:txBody>
                  <a:tcPr marT="19050" marB="19050" marR="28575" marL="28575" anchor="ctr">
                    <a:lnL cap="flat" cmpd="sng" w="9525">
                      <a:solidFill>
                        <a:srgbClr val="000000">
                          <a:alpha val="0"/>
                        </a:srgbClr>
                      </a:solidFill>
                      <a:prstDash val="solid"/>
                      <a:round/>
                      <a:headEnd len="sm" w="sm" type="none"/>
                      <a:tailEnd len="sm" w="sm" type="none"/>
                    </a:lnL>
                    <a:lnB cap="flat" cmpd="sng" w="19050">
                      <a:solidFill>
                        <a:srgbClr val="EFEFEF"/>
                      </a:solidFill>
                      <a:prstDash val="solid"/>
                      <a:round/>
                      <a:headEnd len="sm" w="sm" type="none"/>
                      <a:tailEnd len="sm" w="sm" type="none"/>
                    </a:lnB>
                  </a:tcPr>
                </a:tc>
                <a:tc hMerge="1"/>
                <a:tc hMerge="1"/>
                <a:tc hMerge="1"/>
                <a:tc hMerge="1"/>
              </a:tr>
              <a:tr h="875250">
                <a:tc>
                  <a:txBody>
                    <a:bodyPr/>
                    <a:lstStyle/>
                    <a:p>
                      <a:pPr indent="0" lvl="0" marL="0" rtl="0" algn="ctr">
                        <a:lnSpc>
                          <a:spcPct val="115000"/>
                        </a:lnSpc>
                        <a:spcBef>
                          <a:spcPts val="0"/>
                        </a:spcBef>
                        <a:spcAft>
                          <a:spcPts val="0"/>
                        </a:spcAft>
                        <a:buNone/>
                      </a:pPr>
                      <a:r>
                        <a:t/>
                      </a:r>
                      <a:endParaRPr sz="16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solidFill>
                  </a:tcPr>
                </a:tc>
                <a:tc>
                  <a:txBody>
                    <a:bodyPr/>
                    <a:lstStyle/>
                    <a:p>
                      <a:pPr indent="0" lvl="0" marL="0" marR="0" rtl="0" algn="ctr">
                        <a:lnSpc>
                          <a:spcPct val="115000"/>
                        </a:lnSpc>
                        <a:spcBef>
                          <a:spcPts val="0"/>
                        </a:spcBef>
                        <a:spcAft>
                          <a:spcPts val="0"/>
                        </a:spcAft>
                        <a:buNone/>
                      </a:pPr>
                      <a:r>
                        <a:t/>
                      </a:r>
                      <a:endParaRPr sz="16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marR="0" rtl="0" algn="ctr">
                        <a:lnSpc>
                          <a:spcPct val="115000"/>
                        </a:lnSpc>
                        <a:spcBef>
                          <a:spcPts val="0"/>
                        </a:spcBef>
                        <a:spcAft>
                          <a:spcPts val="0"/>
                        </a:spcAft>
                        <a:buNone/>
                      </a:pPr>
                      <a:r>
                        <a:t/>
                      </a:r>
                      <a:endParaRPr sz="16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3600">
                          <a:solidFill>
                            <a:srgbClr val="6AA84F"/>
                          </a:solidFill>
                          <a:latin typeface="Oswald"/>
                          <a:ea typeface="Oswald"/>
                          <a:cs typeface="Oswald"/>
                          <a:sym typeface="Oswald"/>
                        </a:rPr>
                        <a:t>Hello!</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2400">
                          <a:solidFill>
                            <a:srgbClr val="6AA84F"/>
                          </a:solidFill>
                          <a:latin typeface="Oswald"/>
                          <a:ea typeface="Oswald"/>
                          <a:cs typeface="Oswald"/>
                          <a:sym typeface="Oswald"/>
                        </a:rPr>
                        <a:t>Skill builders</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r>
              <a:tr h="944550">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9</a:t>
                      </a:r>
                      <a:endParaRPr sz="24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10</a:t>
                      </a:r>
                      <a:endParaRPr sz="4800">
                        <a:solidFill>
                          <a:srgbClr val="6AA84F"/>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11</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12</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13</a:t>
                      </a:r>
                      <a:endParaRPr sz="2400">
                        <a:solidFill>
                          <a:srgbClr val="6AA84F"/>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r>
              <a:tr h="944550">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16</a:t>
                      </a:r>
                      <a:endParaRPr sz="24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17</a:t>
                      </a:r>
                      <a:endParaRPr sz="4800">
                        <a:solidFill>
                          <a:srgbClr val="6AA84F"/>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0E0E0"/>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2200">
                          <a:solidFill>
                            <a:srgbClr val="6AA84F"/>
                          </a:solidFill>
                          <a:latin typeface="Oswald"/>
                          <a:ea typeface="Oswald"/>
                          <a:cs typeface="Oswald"/>
                          <a:sym typeface="Oswald"/>
                        </a:rPr>
                        <a:t>Lightly outline</a:t>
                      </a:r>
                      <a:endParaRPr sz="2200">
                        <a:solidFill>
                          <a:srgbClr val="6AA84F"/>
                        </a:solidFill>
                        <a:latin typeface="Oswald"/>
                        <a:ea typeface="Oswald"/>
                        <a:cs typeface="Oswald"/>
                        <a:sym typeface="Oswald"/>
                      </a:endParaRPr>
                    </a:p>
                    <a:p>
                      <a:pPr indent="0" lvl="0" marL="0" rtl="0" algn="ctr">
                        <a:lnSpc>
                          <a:spcPct val="115000"/>
                        </a:lnSpc>
                        <a:spcBef>
                          <a:spcPts val="0"/>
                        </a:spcBef>
                        <a:spcAft>
                          <a:spcPts val="0"/>
                        </a:spcAft>
                        <a:buNone/>
                      </a:pPr>
                      <a:r>
                        <a:rPr lang="en" sz="2200">
                          <a:solidFill>
                            <a:srgbClr val="6AA84F"/>
                          </a:solidFill>
                          <a:latin typeface="Oswald"/>
                          <a:ea typeface="Oswald"/>
                          <a:cs typeface="Oswald"/>
                          <a:sym typeface="Oswald"/>
                        </a:rPr>
                        <a:t>portrait </a:t>
                      </a:r>
                      <a:endParaRPr sz="22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0E0E0"/>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19</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0E0E0"/>
                      </a:solidFill>
                      <a:prstDash val="solid"/>
                      <a:round/>
                      <a:headEnd len="sm" w="sm" type="none"/>
                      <a:tailEnd len="sm" w="sm" type="none"/>
                    </a:lnB>
                    <a:solidFill>
                      <a:srgbClr val="000000"/>
                    </a:solidFill>
                  </a:tcPr>
                </a:tc>
                <a:tc>
                  <a:txBody>
                    <a:bodyPr/>
                    <a:lstStyle/>
                    <a:p>
                      <a:pPr indent="0" lvl="0" marL="0" marR="0" rtl="0" algn="ctr">
                        <a:lnSpc>
                          <a:spcPct val="115000"/>
                        </a:lnSpc>
                        <a:spcBef>
                          <a:spcPts val="0"/>
                        </a:spcBef>
                        <a:spcAft>
                          <a:spcPts val="0"/>
                        </a:spcAft>
                        <a:buNone/>
                      </a:pPr>
                      <a:r>
                        <a:rPr lang="en" sz="2400">
                          <a:solidFill>
                            <a:srgbClr val="6AA84F"/>
                          </a:solidFill>
                          <a:latin typeface="Oswald"/>
                          <a:ea typeface="Oswald"/>
                          <a:cs typeface="Oswald"/>
                          <a:sym typeface="Oswald"/>
                        </a:rPr>
                        <a:t>First shading layer</a:t>
                      </a:r>
                      <a:endParaRPr sz="2400">
                        <a:solidFill>
                          <a:srgbClr val="6AA84F"/>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rgbClr val="E0E0E0"/>
                      </a:solidFill>
                      <a:prstDash val="solid"/>
                      <a:round/>
                      <a:headEnd len="sm" w="sm" type="none"/>
                      <a:tailEnd len="sm" w="sm" type="none"/>
                    </a:lnB>
                    <a:solidFill>
                      <a:srgbClr val="000000"/>
                    </a:solidFill>
                  </a:tcPr>
                </a:tc>
              </a:tr>
              <a:tr h="944550">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22</a:t>
                      </a:r>
                      <a:endParaRPr sz="48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2000">
                          <a:solidFill>
                            <a:srgbClr val="6AA84F"/>
                          </a:solidFill>
                          <a:latin typeface="Oswald"/>
                          <a:ea typeface="Oswald"/>
                          <a:cs typeface="Oswald"/>
                          <a:sym typeface="Oswald"/>
                        </a:rPr>
                        <a:t>Second </a:t>
                      </a:r>
                      <a:endParaRPr sz="2000">
                        <a:solidFill>
                          <a:srgbClr val="6AA84F"/>
                        </a:solidFill>
                        <a:latin typeface="Oswald"/>
                        <a:ea typeface="Oswald"/>
                        <a:cs typeface="Oswald"/>
                        <a:sym typeface="Oswald"/>
                      </a:endParaRPr>
                    </a:p>
                    <a:p>
                      <a:pPr indent="0" lvl="0" marL="0" rtl="0" algn="ctr">
                        <a:lnSpc>
                          <a:spcPct val="115000"/>
                        </a:lnSpc>
                        <a:spcBef>
                          <a:spcPts val="0"/>
                        </a:spcBef>
                        <a:spcAft>
                          <a:spcPts val="0"/>
                        </a:spcAft>
                        <a:buNone/>
                      </a:pPr>
                      <a:r>
                        <a:rPr lang="en" sz="2000">
                          <a:solidFill>
                            <a:srgbClr val="6AA84F"/>
                          </a:solidFill>
                          <a:latin typeface="Oswald"/>
                          <a:ea typeface="Oswald"/>
                          <a:cs typeface="Oswald"/>
                          <a:sym typeface="Oswald"/>
                        </a:rPr>
                        <a:t>shading layer</a:t>
                      </a:r>
                      <a:endParaRPr sz="2000">
                        <a:solidFill>
                          <a:srgbClr val="6AA84F"/>
                        </a:solidFill>
                        <a:latin typeface="Oswald"/>
                        <a:ea typeface="Oswald"/>
                        <a:cs typeface="Oswald"/>
                        <a:sym typeface="Oswald"/>
                      </a:endParaRPr>
                    </a:p>
                    <a:p>
                      <a:pPr indent="0" lvl="0" marL="0" rtl="0" algn="ctr">
                        <a:lnSpc>
                          <a:spcPct val="115000"/>
                        </a:lnSpc>
                        <a:spcBef>
                          <a:spcPts val="0"/>
                        </a:spcBef>
                        <a:spcAft>
                          <a:spcPts val="0"/>
                        </a:spcAft>
                        <a:buNone/>
                      </a:pPr>
                      <a:r>
                        <a:rPr lang="en" sz="2000">
                          <a:solidFill>
                            <a:srgbClr val="6AA84F"/>
                          </a:solidFill>
                          <a:latin typeface="Oswald"/>
                          <a:ea typeface="Oswald"/>
                          <a:cs typeface="Oswald"/>
                          <a:sym typeface="Oswald"/>
                        </a:rPr>
                        <a:t> </a:t>
                      </a:r>
                      <a:r>
                        <a:rPr lang="en" sz="2000">
                          <a:solidFill>
                            <a:srgbClr val="BF9000"/>
                          </a:solidFill>
                          <a:latin typeface="Oswald"/>
                          <a:ea typeface="Oswald"/>
                          <a:cs typeface="Oswald"/>
                          <a:sym typeface="Oswald"/>
                        </a:rPr>
                        <a:t>&amp; Art history</a:t>
                      </a:r>
                      <a:endParaRPr sz="2000">
                        <a:solidFill>
                          <a:srgbClr val="BF9000"/>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24</a:t>
                      </a:r>
                      <a:endParaRPr sz="4800">
                        <a:solidFill>
                          <a:srgbClr val="B7B7B7"/>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1900">
                          <a:solidFill>
                            <a:srgbClr val="6AA84F"/>
                          </a:solidFill>
                          <a:latin typeface="Oswald"/>
                          <a:ea typeface="Oswald"/>
                          <a:cs typeface="Oswald"/>
                          <a:sym typeface="Oswald"/>
                        </a:rPr>
                        <a:t>Phoenix Phest</a:t>
                      </a:r>
                      <a:endParaRPr sz="1900">
                        <a:solidFill>
                          <a:srgbClr val="6AA84F"/>
                        </a:solidFill>
                        <a:latin typeface="Oswald"/>
                        <a:ea typeface="Oswald"/>
                        <a:cs typeface="Oswald"/>
                        <a:sym typeface="Oswald"/>
                      </a:endParaRPr>
                    </a:p>
                    <a:p>
                      <a:pPr indent="0" lvl="0" marL="0" rtl="0" algn="ctr">
                        <a:lnSpc>
                          <a:spcPct val="115000"/>
                        </a:lnSpc>
                        <a:spcBef>
                          <a:spcPts val="0"/>
                        </a:spcBef>
                        <a:spcAft>
                          <a:spcPts val="0"/>
                        </a:spcAft>
                        <a:buNone/>
                      </a:pPr>
                      <a:r>
                        <a:rPr lang="en" sz="1900">
                          <a:solidFill>
                            <a:srgbClr val="6AA84F"/>
                          </a:solidFill>
                          <a:latin typeface="Oswald"/>
                          <a:ea typeface="Oswald"/>
                          <a:cs typeface="Oswald"/>
                          <a:sym typeface="Oswald"/>
                        </a:rPr>
                        <a:t>/ Final adjustments</a:t>
                      </a:r>
                      <a:endParaRPr sz="4300">
                        <a:solidFill>
                          <a:srgbClr val="B7B7B7"/>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2300">
                          <a:solidFill>
                            <a:srgbClr val="6AA84F"/>
                          </a:solidFill>
                          <a:latin typeface="Oswald"/>
                          <a:ea typeface="Oswald"/>
                          <a:cs typeface="Oswald"/>
                          <a:sym typeface="Oswald"/>
                        </a:rPr>
                        <a:t>Last goal-setting day</a:t>
                      </a:r>
                      <a:endParaRPr sz="2300">
                        <a:solidFill>
                          <a:srgbClr val="6AA84F"/>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r>
              <a:tr h="944550">
                <a:tc>
                  <a:txBody>
                    <a:bodyPr/>
                    <a:lstStyle/>
                    <a:p>
                      <a:pPr indent="0" lvl="0" marL="0" rtl="0" algn="ctr">
                        <a:lnSpc>
                          <a:spcPct val="115000"/>
                        </a:lnSpc>
                        <a:spcBef>
                          <a:spcPts val="0"/>
                        </a:spcBef>
                        <a:spcAft>
                          <a:spcPts val="0"/>
                        </a:spcAft>
                        <a:buNone/>
                      </a:pPr>
                      <a:r>
                        <a:rPr lang="en" sz="2400">
                          <a:solidFill>
                            <a:srgbClr val="B7B7B7"/>
                          </a:solidFill>
                          <a:latin typeface="Oswald"/>
                          <a:ea typeface="Oswald"/>
                          <a:cs typeface="Oswald"/>
                          <a:sym typeface="Oswald"/>
                        </a:rPr>
                        <a:t>PD Day</a:t>
                      </a:r>
                      <a:endParaRPr sz="24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0E0E0"/>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700">
                          <a:solidFill>
                            <a:srgbClr val="B7B7B7"/>
                          </a:solidFill>
                          <a:latin typeface="Oswald"/>
                          <a:ea typeface="Oswald"/>
                          <a:cs typeface="Oswald"/>
                          <a:sym typeface="Oswald"/>
                        </a:rPr>
                        <a:t>Truth and Reconciliation Day</a:t>
                      </a:r>
                      <a:endParaRPr sz="17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274E13"/>
                    </a:solidFill>
                  </a:tcPr>
                </a:tc>
                <a:tc>
                  <a:txBody>
                    <a:bodyPr/>
                    <a:lstStyle/>
                    <a:p>
                      <a:pPr indent="0" lvl="0" marL="0" rtl="0" algn="ctr">
                        <a:lnSpc>
                          <a:spcPct val="115000"/>
                        </a:lnSpc>
                        <a:spcBef>
                          <a:spcPts val="0"/>
                        </a:spcBef>
                        <a:spcAft>
                          <a:spcPts val="0"/>
                        </a:spcAft>
                        <a:buNone/>
                      </a:pPr>
                      <a:r>
                        <a:rPr lang="en" sz="1800">
                          <a:solidFill>
                            <a:srgbClr val="B7B7B7"/>
                          </a:solidFill>
                          <a:latin typeface="Oswald"/>
                          <a:ea typeface="Oswald"/>
                          <a:cs typeface="Oswald"/>
                          <a:sym typeface="Oswald"/>
                        </a:rPr>
                        <a:t>Hand in /</a:t>
                      </a:r>
                      <a:br>
                        <a:rPr lang="en" sz="1800">
                          <a:solidFill>
                            <a:srgbClr val="B7B7B7"/>
                          </a:solidFill>
                          <a:latin typeface="Oswald"/>
                          <a:ea typeface="Oswald"/>
                          <a:cs typeface="Oswald"/>
                          <a:sym typeface="Oswald"/>
                        </a:rPr>
                      </a:br>
                      <a:r>
                        <a:rPr lang="en" sz="1800">
                          <a:solidFill>
                            <a:srgbClr val="B7B7B7"/>
                          </a:solidFill>
                          <a:latin typeface="Oswald"/>
                          <a:ea typeface="Oswald"/>
                          <a:cs typeface="Oswald"/>
                          <a:sym typeface="Oswald"/>
                        </a:rPr>
                        <a:t>Last in-class day for portrait</a:t>
                      </a:r>
                      <a:endParaRPr sz="4800">
                        <a:solidFill>
                          <a:srgbClr val="B7B7B7"/>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990000"/>
                    </a:solidFill>
                  </a:tcPr>
                </a:tc>
                <a:tc>
                  <a:txBody>
                    <a:bodyPr/>
                    <a:lstStyle/>
                    <a:p>
                      <a:pPr indent="0" lvl="0" marL="0" rtl="0" algn="ctr">
                        <a:lnSpc>
                          <a:spcPct val="115000"/>
                        </a:lnSpc>
                        <a:spcBef>
                          <a:spcPts val="0"/>
                        </a:spcBef>
                        <a:spcAft>
                          <a:spcPts val="0"/>
                        </a:spcAft>
                        <a:buNone/>
                      </a:pPr>
                      <a:r>
                        <a:rPr lang="en" sz="2400">
                          <a:solidFill>
                            <a:srgbClr val="6AA84F"/>
                          </a:solidFill>
                          <a:latin typeface="Oswald"/>
                          <a:ea typeface="Oswald"/>
                          <a:cs typeface="Oswald"/>
                          <a:sym typeface="Oswald"/>
                        </a:rPr>
                        <a:t>Start the depth drawing</a:t>
                      </a:r>
                      <a:endParaRPr sz="3600">
                        <a:solidFill>
                          <a:srgbClr val="B7B7B7"/>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666666"/>
                    </a:solidFill>
                  </a:tcPr>
                </a:tc>
                <a:tc>
                  <a:txBody>
                    <a:bodyPr/>
                    <a:lstStyle/>
                    <a:p>
                      <a:pPr indent="0" lvl="0" marL="0" marR="0" rtl="0" algn="ctr">
                        <a:lnSpc>
                          <a:spcPct val="115000"/>
                        </a:lnSpc>
                        <a:spcBef>
                          <a:spcPts val="0"/>
                        </a:spcBef>
                        <a:spcAft>
                          <a:spcPts val="0"/>
                        </a:spcAft>
                        <a:buNone/>
                      </a:pPr>
                      <a:r>
                        <a:rPr lang="en" sz="1800">
                          <a:solidFill>
                            <a:srgbClr val="B7B7B7"/>
                          </a:solidFill>
                          <a:latin typeface="Oswald"/>
                          <a:ea typeface="Oswald"/>
                          <a:cs typeface="Oswald"/>
                          <a:sym typeface="Oswald"/>
                        </a:rPr>
                        <a:t>Final day to hand in portrait</a:t>
                      </a:r>
                      <a:endParaRPr sz="4800">
                        <a:solidFill>
                          <a:srgbClr val="B7B7B7"/>
                        </a:solidFill>
                        <a:latin typeface="Oswald"/>
                        <a:ea typeface="Oswald"/>
                        <a:cs typeface="Oswald"/>
                        <a:sym typeface="Oswald"/>
                      </a:endParaRPr>
                    </a:p>
                  </a:txBody>
                  <a:tcPr marT="19050" marB="19050" marR="28575" marL="28575" anchor="ctr">
                    <a:lnL cap="flat" cmpd="sng" w="19050">
                      <a:solidFill>
                        <a:srgbClr val="E0E0E0"/>
                      </a:solidFill>
                      <a:prstDash val="solid"/>
                      <a:round/>
                      <a:headEnd len="sm" w="sm" type="none"/>
                      <a:tailEnd len="sm" w="sm" type="none"/>
                    </a:lnL>
                    <a:lnR cap="flat" cmpd="sng" w="19050">
                      <a:solidFill>
                        <a:srgbClr val="E0E0E0"/>
                      </a:solidFill>
                      <a:prstDash val="solid"/>
                      <a:round/>
                      <a:headEnd len="sm" w="sm" type="none"/>
                      <a:tailEnd len="sm" w="sm" type="none"/>
                    </a:lnR>
                    <a:lnT cap="flat" cmpd="sng" w="19050">
                      <a:solidFill>
                        <a:srgbClr val="E0E0E0"/>
                      </a:solidFill>
                      <a:prstDash val="solid"/>
                      <a:round/>
                      <a:headEnd len="sm" w="sm" type="none"/>
                      <a:tailEnd len="sm" w="sm" type="none"/>
                    </a:lnT>
                    <a:lnB cap="flat" cmpd="sng" w="19050">
                      <a:solidFill>
                        <a:srgbClr val="E0E0E0"/>
                      </a:solidFill>
                      <a:prstDash val="solid"/>
                      <a:round/>
                      <a:headEnd len="sm" w="sm" type="none"/>
                      <a:tailEnd len="sm" w="sm" type="none"/>
                    </a:lnB>
                    <a:solidFill>
                      <a:srgbClr val="990000"/>
                    </a:solidFill>
                  </a:tcPr>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graphicFrame>
        <p:nvGraphicFramePr>
          <p:cNvPr id="404" name="Google Shape;404;p73"/>
          <p:cNvGraphicFramePr/>
          <p:nvPr/>
        </p:nvGraphicFramePr>
        <p:xfrm>
          <a:off x="138" y="0"/>
          <a:ext cx="3000000" cy="3000000"/>
        </p:xfrm>
        <a:graphic>
          <a:graphicData uri="http://schemas.openxmlformats.org/drawingml/2006/table">
            <a:tbl>
              <a:tblPr>
                <a:noFill/>
                <a:tableStyleId>{22E35E1F-7D4E-4316-BF2D-692F377BB210}</a:tableStyleId>
              </a:tblPr>
              <a:tblGrid>
                <a:gridCol w="376000"/>
                <a:gridCol w="379425"/>
                <a:gridCol w="382850"/>
                <a:gridCol w="379425"/>
                <a:gridCol w="379425"/>
                <a:gridCol w="379425"/>
                <a:gridCol w="379425"/>
                <a:gridCol w="379425"/>
                <a:gridCol w="382850"/>
                <a:gridCol w="707475"/>
                <a:gridCol w="707475"/>
                <a:gridCol w="636550"/>
                <a:gridCol w="636550"/>
                <a:gridCol w="702675"/>
                <a:gridCol w="702675"/>
                <a:gridCol w="544025"/>
                <a:gridCol w="544025"/>
                <a:gridCol w="544025"/>
              </a:tblGrid>
              <a:tr h="625725">
                <a:tc gridSpan="18">
                  <a:txBody>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Self-portrait timeline</a:t>
                      </a:r>
                      <a:endParaRPr sz="3600">
                        <a:solidFill>
                          <a:srgbClr val="FFFFFF"/>
                        </a:solidFill>
                        <a:latin typeface="Oswald"/>
                        <a:ea typeface="Oswald"/>
                        <a:cs typeface="Oswald"/>
                        <a:sym typeface="Oswald"/>
                      </a:endParaRPr>
                    </a:p>
                  </a:txBody>
                  <a:tcPr marT="91425" marB="91425" marR="91425" marL="91425" anchor="ctr">
                    <a:lnB cap="flat" cmpd="sng" w="38100">
                      <a:solidFill>
                        <a:srgbClr val="FFFFFF"/>
                      </a:solidFill>
                      <a:prstDash val="solid"/>
                      <a:round/>
                      <a:headEnd len="sm" w="sm" type="none"/>
                      <a:tailEnd len="sm" w="sm" type="none"/>
                    </a:lnB>
                  </a:tcPr>
                </a:tc>
                <a:tc hMerge="1"/>
                <a:tc hMerge="1"/>
                <a:tc hMerge="1"/>
                <a:tc hMerge="1"/>
                <a:tc hMerge="1"/>
                <a:tc hMerge="1"/>
                <a:tc hMerge="1"/>
                <a:tc hMerge="1"/>
                <a:tc hMerge="1"/>
                <a:tc hMerge="1"/>
                <a:tc hMerge="1"/>
                <a:tc hMerge="1"/>
                <a:tc hMerge="1"/>
                <a:tc hMerge="1"/>
                <a:tc hMerge="1"/>
                <a:tc hMerge="1"/>
                <a:tc hMerge="1"/>
              </a:tr>
              <a:tr h="333925">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1</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2</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3</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4</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5</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6</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7</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8</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9</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1</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2</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3</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4</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45F06"/>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5</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990000"/>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6</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990000"/>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7</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8</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9</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r>
              <a:tr h="5091950">
                <a:tc gridSpan="9">
                  <a:txBody>
                    <a:bodyPr/>
                    <a:lstStyle/>
                    <a:p>
                      <a:pPr indent="0" lvl="0" marL="0" rtl="0" algn="ctr">
                        <a:lnSpc>
                          <a:spcPct val="150000"/>
                        </a:lnSpc>
                        <a:spcBef>
                          <a:spcPts val="0"/>
                        </a:spcBef>
                        <a:spcAft>
                          <a:spcPts val="0"/>
                        </a:spcAft>
                        <a:buNone/>
                      </a:pPr>
                      <a:r>
                        <a:t/>
                      </a:r>
                      <a:endParaRPr sz="1200">
                        <a:solidFill>
                          <a:srgbClr val="FFFFFF"/>
                        </a:solidFill>
                        <a:latin typeface="Open Sans SemiBold"/>
                        <a:ea typeface="Open Sans SemiBold"/>
                        <a:cs typeface="Open Sans SemiBold"/>
                        <a:sym typeface="Open Sans SemiBold"/>
                      </a:endParaRPr>
                    </a:p>
                    <a:p>
                      <a:pPr indent="0" lvl="0" marL="0" rtl="0" algn="ctr">
                        <a:lnSpc>
                          <a:spcPct val="150000"/>
                        </a:lnSpc>
                        <a:spcBef>
                          <a:spcPts val="0"/>
                        </a:spcBef>
                        <a:spcAft>
                          <a:spcPts val="0"/>
                        </a:spcAft>
                        <a:buNone/>
                      </a:pPr>
                      <a:r>
                        <a:rPr b="1" lang="en">
                          <a:solidFill>
                            <a:srgbClr val="FFFFFF"/>
                          </a:solidFill>
                          <a:latin typeface="Open Sans"/>
                          <a:ea typeface="Open Sans"/>
                          <a:cs typeface="Open Sans"/>
                          <a:sym typeface="Open Sans"/>
                        </a:rPr>
                        <a:t>Skill building</a:t>
                      </a:r>
                      <a:endParaRPr b="1">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የክህሎት ግንባታ</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بناء المهارات</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desenvolupament d'habilitats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技能培养</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ساخت مهارت</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कौशल विकास</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スキル構築</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기술 구축</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avakirina jêhatîbûnê</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desenvolvimento de habilidades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ਹੁਨਰ ਨਿਰਮਾਣ</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развитие навыков</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xirfad dhisid</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desarrollo de habilidades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kujenga ujuzi</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pagbuo ng kasanayan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beceri geliştirme</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формування навичок</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xây dựng kỹ năng</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hMerge="1"/>
                <a:tc hMerge="1"/>
                <a:tc hMerge="1"/>
                <a:tc hMerge="1"/>
                <a:tc hMerge="1"/>
                <a:tc hMerge="1"/>
                <a:tc hMerge="1"/>
                <a:tc hMerge="1"/>
                <a:tc gridSpan="2">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
                          <a:solidFill>
                            <a:srgbClr val="FFFFFF"/>
                          </a:solidFill>
                          <a:latin typeface="Open Sans"/>
                          <a:ea typeface="Open Sans"/>
                          <a:cs typeface="Open Sans"/>
                          <a:sym typeface="Open Sans"/>
                        </a:rPr>
                        <a:t>Light outline</a:t>
                      </a:r>
                      <a:endParaRPr b="1">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የብርሃን ንድፍ</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مخطط الضوء</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contorn lleuger</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浅色轮廓</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طرح کلی نور</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प्रकाश रूपरेखा</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明るい輪郭</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가벼운 윤곽</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nexşeya ronahî</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contorno claro</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ਰੋਸ਼ਨੀ ਰੂਪਰੇਖਾ</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световой контур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dulmar iftiin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contorno de luz</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muhtasari wa mwanga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liwanag na balangkas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hafif ana hat</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легкий контур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phác thảo ánh sáng</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F9000"/>
                    </a:solidFill>
                  </a:tcPr>
                </a:tc>
                <a:tc hMerge="1"/>
                <a:tc gridSpan="2">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
                          <a:solidFill>
                            <a:srgbClr val="FFFFFF"/>
                          </a:solidFill>
                          <a:latin typeface="Open Sans"/>
                          <a:ea typeface="Open Sans"/>
                          <a:cs typeface="Open Sans"/>
                          <a:sym typeface="Open Sans"/>
                        </a:rPr>
                        <a:t>First layer</a:t>
                      </a:r>
                      <a:endParaRPr>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የመጀመሪያ ንብርብር</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الطبقة الأولى</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primera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第一层</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لایه اول</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पहली सतह</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最初の層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첫 번째 레이어</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qata yekem</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primeira camada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ਪਹਿਲੀ ਪਰਤ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первый слой</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lakabka koowaad</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primera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safu ya kwanza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unang layer</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ilk katman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перший шар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lớp đầu tiên</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45F06"/>
                    </a:solidFill>
                  </a:tcPr>
                </a:tc>
                <a:tc hMerge="1"/>
                <a:tc gridSpan="2">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
                          <a:solidFill>
                            <a:srgbClr val="FFFFFF"/>
                          </a:solidFill>
                          <a:latin typeface="Open Sans"/>
                          <a:ea typeface="Open Sans"/>
                          <a:cs typeface="Open Sans"/>
                          <a:sym typeface="Open Sans"/>
                        </a:rPr>
                        <a:t>Second layer </a:t>
                      </a:r>
                      <a:endParaRPr b="1">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ሁለተኛ ንብርብር</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الطبقة الثانية</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segona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第二层</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لایه دوم</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दूसरी परत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2層目</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두 번째 층</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qata duyemîn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segunda camada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ਦੂਜੀ ਪਰਤ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второй слой</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lakabka labaad</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segunda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safu ya pili</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pangalawang layer</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ikinci katman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другий шар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lớp thứ hai</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990000"/>
                    </a:solidFill>
                  </a:tcPr>
                </a:tc>
                <a:tc hMerge="1"/>
                <a:tc gridSpan="3">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 sz="1300">
                          <a:solidFill>
                            <a:srgbClr val="FFFFFF"/>
                          </a:solidFill>
                          <a:latin typeface="Open Sans"/>
                          <a:ea typeface="Open Sans"/>
                          <a:cs typeface="Open Sans"/>
                          <a:sym typeface="Open Sans"/>
                        </a:rPr>
                        <a:t>Adjustment</a:t>
                      </a:r>
                      <a:endParaRPr b="1" sz="13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ማስተካከል</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تعديل</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ajust</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调整</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تنظیم</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समायोजन</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調整</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조정</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lêanî</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Ajuste</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ਵਿਵਸਥਾ</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корректирование</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hagaajinta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ajuste</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marekebisho</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pagsasaayos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ayarlama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коригування</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điều chỉnh</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c hMerge="1"/>
                <a:tc hMerge="1"/>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74"/>
          <p:cNvSpPr txBox="1"/>
          <p:nvPr/>
        </p:nvSpPr>
        <p:spPr>
          <a:xfrm>
            <a:off x="19050" y="-6025"/>
            <a:ext cx="9144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Evaluation for the portrait project</a:t>
            </a:r>
            <a:endParaRPr sz="3000">
              <a:solidFill>
                <a:srgbClr val="FFFFFF"/>
              </a:solidFill>
              <a:latin typeface="Oswald"/>
              <a:ea typeface="Oswald"/>
              <a:cs typeface="Oswald"/>
              <a:sym typeface="Oswald"/>
            </a:endParaRPr>
          </a:p>
          <a:p>
            <a:pPr indent="0" lvl="0" marL="0" rtl="0" algn="l">
              <a:lnSpc>
                <a:spcPct val="115000"/>
              </a:lnSpc>
              <a:spcBef>
                <a:spcPts val="0"/>
              </a:spcBef>
              <a:spcAft>
                <a:spcPts val="0"/>
              </a:spcAft>
              <a:buNone/>
            </a:pPr>
            <a:r>
              <a:rPr b="1" lang="en" sz="1800">
                <a:solidFill>
                  <a:srgbClr val="FFFFFF"/>
                </a:solidFill>
                <a:latin typeface="Cabin"/>
                <a:ea typeface="Cabin"/>
                <a:cs typeface="Cabin"/>
                <a:sym typeface="Cabin"/>
              </a:rPr>
              <a:t>Proportion and detail: </a:t>
            </a:r>
            <a:r>
              <a:rPr b="1" lang="en" sz="1800">
                <a:solidFill>
                  <a:srgbClr val="00FF00"/>
                </a:solidFill>
                <a:latin typeface="Cabin"/>
                <a:ea typeface="Cabin"/>
                <a:cs typeface="Cabin"/>
                <a:sym typeface="Cabin"/>
              </a:rPr>
              <a:t>Shapes</a:t>
            </a:r>
            <a:r>
              <a:rPr b="1" lang="en" sz="1800">
                <a:solidFill>
                  <a:srgbClr val="FFFFFF"/>
                </a:solidFill>
                <a:latin typeface="Cabin"/>
                <a:ea typeface="Cabin"/>
                <a:cs typeface="Cabin"/>
                <a:sym typeface="Cabin"/>
              </a:rPr>
              <a:t>, </a:t>
            </a:r>
            <a:r>
              <a:rPr b="1" lang="en" sz="1800">
                <a:solidFill>
                  <a:srgbClr val="00FF00"/>
                </a:solidFill>
                <a:latin typeface="Cabin"/>
                <a:ea typeface="Cabin"/>
                <a:cs typeface="Cabin"/>
                <a:sym typeface="Cabin"/>
              </a:rPr>
              <a:t>sizes</a:t>
            </a:r>
            <a:r>
              <a:rPr b="1" lang="en" sz="1800">
                <a:solidFill>
                  <a:srgbClr val="FFFFFF"/>
                </a:solidFill>
                <a:latin typeface="Cabin"/>
                <a:ea typeface="Cabin"/>
                <a:cs typeface="Cabin"/>
                <a:sym typeface="Cabin"/>
              </a:rPr>
              <a:t>, and </a:t>
            </a:r>
            <a:r>
              <a:rPr b="1" lang="en" sz="1800">
                <a:solidFill>
                  <a:srgbClr val="00FF00"/>
                </a:solidFill>
                <a:latin typeface="Cabin"/>
                <a:ea typeface="Cabin"/>
                <a:cs typeface="Cabin"/>
                <a:sym typeface="Cabin"/>
              </a:rPr>
              <a:t>contour </a:t>
            </a:r>
            <a:endParaRPr b="1" sz="1800">
              <a:solidFill>
                <a:srgbClr val="00FF00"/>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rPr b="1" lang="en" sz="1800">
                <a:solidFill>
                  <a:srgbClr val="FFFFFF"/>
                </a:solidFill>
                <a:latin typeface="Cabin"/>
                <a:ea typeface="Cabin"/>
                <a:cs typeface="Cabin"/>
                <a:sym typeface="Cabin"/>
              </a:rPr>
              <a:t>Shading technique: Deep </a:t>
            </a:r>
            <a:r>
              <a:rPr b="1" lang="en" sz="1800">
                <a:solidFill>
                  <a:srgbClr val="00FF00"/>
                </a:solidFill>
                <a:latin typeface="Cabin"/>
                <a:ea typeface="Cabin"/>
                <a:cs typeface="Cabin"/>
                <a:sym typeface="Cabin"/>
              </a:rPr>
              <a:t>black </a:t>
            </a:r>
            <a:r>
              <a:rPr b="1" lang="en" sz="1800">
                <a:solidFill>
                  <a:srgbClr val="FFFFFF"/>
                </a:solidFill>
                <a:latin typeface="Cabin"/>
                <a:ea typeface="Cabin"/>
                <a:cs typeface="Cabin"/>
                <a:sym typeface="Cabin"/>
              </a:rPr>
              <a:t>colours, </a:t>
            </a:r>
            <a:r>
              <a:rPr b="1" lang="en" sz="1800">
                <a:solidFill>
                  <a:srgbClr val="00FF00"/>
                </a:solidFill>
                <a:latin typeface="Cabin"/>
                <a:ea typeface="Cabin"/>
                <a:cs typeface="Cabin"/>
                <a:sym typeface="Cabin"/>
              </a:rPr>
              <a:t>smooth</a:t>
            </a:r>
            <a:r>
              <a:rPr b="1" lang="en" sz="1800">
                <a:solidFill>
                  <a:srgbClr val="FFFFFF"/>
                </a:solidFill>
                <a:latin typeface="Cabin"/>
                <a:ea typeface="Cabin"/>
                <a:cs typeface="Cabin"/>
                <a:sym typeface="Cabin"/>
              </a:rPr>
              <a:t>, </a:t>
            </a:r>
            <a:r>
              <a:rPr b="1" lang="en" sz="1800">
                <a:solidFill>
                  <a:srgbClr val="00FF00"/>
                </a:solidFill>
                <a:latin typeface="Cabin"/>
                <a:ea typeface="Cabin"/>
                <a:cs typeface="Cabin"/>
                <a:sym typeface="Cabin"/>
              </a:rPr>
              <a:t>blending</a:t>
            </a:r>
            <a:endParaRPr sz="1000">
              <a:solidFill>
                <a:srgbClr val="00FF00"/>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rPr b="1" lang="en" sz="1800">
                <a:solidFill>
                  <a:srgbClr val="FFFFFF"/>
                </a:solidFill>
                <a:latin typeface="Cabin"/>
                <a:ea typeface="Cabin"/>
                <a:cs typeface="Cabin"/>
                <a:sym typeface="Cabin"/>
              </a:rPr>
              <a:t>Composition: </a:t>
            </a:r>
            <a:r>
              <a:rPr b="1" lang="en" sz="1800">
                <a:solidFill>
                  <a:srgbClr val="00FF00"/>
                </a:solidFill>
                <a:latin typeface="Cabin"/>
                <a:ea typeface="Cabin"/>
                <a:cs typeface="Cabin"/>
                <a:sym typeface="Cabin"/>
              </a:rPr>
              <a:t>Complete</a:t>
            </a:r>
            <a:r>
              <a:rPr b="1" lang="en" sz="1800">
                <a:solidFill>
                  <a:srgbClr val="FFFFFF"/>
                </a:solidFill>
                <a:latin typeface="Cabin"/>
                <a:ea typeface="Cabin"/>
                <a:cs typeface="Cabin"/>
                <a:sym typeface="Cabin"/>
              </a:rPr>
              <a:t>, </a:t>
            </a:r>
            <a:r>
              <a:rPr b="1" lang="en" sz="1800">
                <a:solidFill>
                  <a:srgbClr val="00FF00"/>
                </a:solidFill>
                <a:latin typeface="Cabin"/>
                <a:ea typeface="Cabin"/>
                <a:cs typeface="Cabin"/>
                <a:sym typeface="Cabin"/>
              </a:rPr>
              <a:t>full</a:t>
            </a:r>
            <a:r>
              <a:rPr b="1" lang="en" sz="1800">
                <a:solidFill>
                  <a:srgbClr val="FFFFFF"/>
                </a:solidFill>
                <a:latin typeface="Cabin"/>
                <a:ea typeface="Cabin"/>
                <a:cs typeface="Cabin"/>
                <a:sym typeface="Cabin"/>
              </a:rPr>
              <a:t>, </a:t>
            </a:r>
            <a:r>
              <a:rPr b="1" lang="en" sz="1800">
                <a:solidFill>
                  <a:srgbClr val="00FF00"/>
                </a:solidFill>
                <a:latin typeface="Cabin"/>
                <a:ea typeface="Cabin"/>
                <a:cs typeface="Cabin"/>
                <a:sym typeface="Cabin"/>
              </a:rPr>
              <a:t>finished</a:t>
            </a:r>
            <a:r>
              <a:rPr b="1" lang="en" sz="1800">
                <a:solidFill>
                  <a:srgbClr val="FFFFFF"/>
                </a:solidFill>
                <a:latin typeface="Cabin"/>
                <a:ea typeface="Cabin"/>
                <a:cs typeface="Cabin"/>
                <a:sym typeface="Cabin"/>
              </a:rPr>
              <a:t>, and </a:t>
            </a:r>
            <a:r>
              <a:rPr b="1" lang="en" sz="1800">
                <a:solidFill>
                  <a:srgbClr val="00FF00"/>
                </a:solidFill>
                <a:latin typeface="Cabin"/>
                <a:ea typeface="Cabin"/>
                <a:cs typeface="Cabin"/>
                <a:sym typeface="Cabin"/>
              </a:rPr>
              <a:t>balanced</a:t>
            </a:r>
            <a:endParaRPr b="1" sz="1800">
              <a:solidFill>
                <a:srgbClr val="00FF00"/>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p:txBody>
      </p:sp>
      <p:sp>
        <p:nvSpPr>
          <p:cNvPr id="410" name="Google Shape;410;p74"/>
          <p:cNvSpPr txBox="1"/>
          <p:nvPr/>
        </p:nvSpPr>
        <p:spPr>
          <a:xfrm>
            <a:off x="457200" y="764953"/>
            <a:ext cx="4042500" cy="178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መጠን እና ዝርዝር፡ </a:t>
            </a:r>
            <a:r>
              <a:rPr lang="en" sz="1100">
                <a:solidFill>
                  <a:srgbClr val="AAAAAA"/>
                </a:solidFill>
                <a:latin typeface="Average"/>
                <a:ea typeface="Average"/>
                <a:cs typeface="Average"/>
                <a:sym typeface="Average"/>
              </a:rPr>
              <a:t>ቅርጾች፣ መጠኖች እና ኮንቱር።</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النسبة والتفاصيل:</a:t>
            </a:r>
            <a:r>
              <a:rPr lang="en" sz="1100">
                <a:solidFill>
                  <a:srgbClr val="AAAAAA"/>
                </a:solidFill>
                <a:latin typeface="Average"/>
                <a:ea typeface="Average"/>
                <a:cs typeface="Average"/>
                <a:sym typeface="Average"/>
              </a:rPr>
              <a:t> الأشكال والأحجام والخطوط العريضة.</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Proporció i detall:</a:t>
            </a:r>
            <a:r>
              <a:rPr lang="en" sz="1100">
                <a:solidFill>
                  <a:srgbClr val="AAAAAA"/>
                </a:solidFill>
                <a:latin typeface="Average"/>
                <a:ea typeface="Average"/>
                <a:cs typeface="Average"/>
                <a:sym typeface="Average"/>
              </a:rPr>
              <a:t> formes, mides i contorn.</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比例和细节：</a:t>
            </a:r>
            <a:r>
              <a:rPr lang="en" sz="1100">
                <a:solidFill>
                  <a:srgbClr val="AAAAAA"/>
                </a:solidFill>
                <a:latin typeface="Average"/>
                <a:ea typeface="Average"/>
                <a:cs typeface="Average"/>
                <a:sym typeface="Average"/>
              </a:rPr>
              <a:t>形状、大小和轮廓。</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تناسب و جزئیات: </a:t>
            </a:r>
            <a:r>
              <a:rPr lang="en" sz="1100">
                <a:solidFill>
                  <a:srgbClr val="AAAAAA"/>
                </a:solidFill>
                <a:latin typeface="Average"/>
                <a:ea typeface="Average"/>
                <a:cs typeface="Average"/>
                <a:sym typeface="Average"/>
              </a:rPr>
              <a:t>شکل ها، اندازه ها و کانتور.</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अनुपात और विवरण: </a:t>
            </a:r>
            <a:r>
              <a:rPr lang="en" sz="1100">
                <a:solidFill>
                  <a:srgbClr val="AAAAAA"/>
                </a:solidFill>
                <a:latin typeface="Average"/>
                <a:ea typeface="Average"/>
                <a:cs typeface="Average"/>
                <a:sym typeface="Average"/>
              </a:rPr>
              <a:t>आकृतियाँ, आकार और रूपरेखा।</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比率と詳細: </a:t>
            </a:r>
            <a:r>
              <a:rPr lang="en" sz="1100">
                <a:solidFill>
                  <a:srgbClr val="AAAAAA"/>
                </a:solidFill>
                <a:latin typeface="Average"/>
                <a:ea typeface="Average"/>
                <a:cs typeface="Average"/>
                <a:sym typeface="Average"/>
              </a:rPr>
              <a:t>形状、サイズ、輪郭。</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비율과 세부 사항:</a:t>
            </a:r>
            <a:r>
              <a:rPr lang="en" sz="1100">
                <a:solidFill>
                  <a:srgbClr val="AAAAAA"/>
                </a:solidFill>
                <a:latin typeface="Average"/>
                <a:ea typeface="Average"/>
                <a:cs typeface="Average"/>
                <a:sym typeface="Average"/>
              </a:rPr>
              <a:t> 모양, 크기, 윤곽선.</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Rêje û hûrgulî:</a:t>
            </a:r>
            <a:r>
              <a:rPr lang="en" sz="1100">
                <a:solidFill>
                  <a:srgbClr val="AAAAAA"/>
                </a:solidFill>
                <a:latin typeface="Average"/>
                <a:ea typeface="Average"/>
                <a:cs typeface="Average"/>
                <a:sym typeface="Average"/>
              </a:rPr>
              <a:t> Şêwe, mezinahî, û rêgez.</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Proporção e detalhe:</a:t>
            </a:r>
            <a:r>
              <a:rPr lang="en" sz="1100">
                <a:solidFill>
                  <a:srgbClr val="AAAAAA"/>
                </a:solidFill>
                <a:latin typeface="Average"/>
                <a:ea typeface="Average"/>
                <a:cs typeface="Average"/>
                <a:sym typeface="Average"/>
              </a:rPr>
              <a:t> formas, tamanhos e contornos.</a:t>
            </a:r>
            <a:endParaRPr b="1" sz="850">
              <a:solidFill>
                <a:srgbClr val="CCCCCC"/>
              </a:solidFill>
              <a:latin typeface="Cabin"/>
              <a:ea typeface="Cabin"/>
              <a:cs typeface="Cabin"/>
              <a:sym typeface="Cabin"/>
            </a:endParaRPr>
          </a:p>
        </p:txBody>
      </p:sp>
      <p:sp>
        <p:nvSpPr>
          <p:cNvPr id="411" name="Google Shape;411;p74"/>
          <p:cNvSpPr txBox="1"/>
          <p:nvPr/>
        </p:nvSpPr>
        <p:spPr>
          <a:xfrm>
            <a:off x="4457700" y="748575"/>
            <a:ext cx="4686300" cy="178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ਅਨੁਪਾਤ ਅਤੇ ਵੇਰਵੇ:</a:t>
            </a:r>
            <a:r>
              <a:rPr lang="en" sz="1100">
                <a:solidFill>
                  <a:srgbClr val="AAAAAA"/>
                </a:solidFill>
                <a:latin typeface="Average"/>
                <a:ea typeface="Average"/>
                <a:cs typeface="Average"/>
                <a:sym typeface="Average"/>
              </a:rPr>
              <a:t> ਆਕਾਰ, ਆਕਾਰ ਅਤੇ ਸਮਰੂਪ।</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Пропорции и детали:</a:t>
            </a:r>
            <a:r>
              <a:rPr lang="en" sz="1100">
                <a:solidFill>
                  <a:srgbClr val="AAAAAA"/>
                </a:solidFill>
                <a:latin typeface="Average"/>
                <a:ea typeface="Average"/>
                <a:cs typeface="Average"/>
                <a:sym typeface="Average"/>
              </a:rPr>
              <a:t> формы, размеры и контур.</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Saamiga iyo faahfaahinta:</a:t>
            </a:r>
            <a:r>
              <a:rPr lang="en" sz="1100">
                <a:solidFill>
                  <a:srgbClr val="AAAAAA"/>
                </a:solidFill>
                <a:latin typeface="Average"/>
                <a:ea typeface="Average"/>
                <a:cs typeface="Average"/>
                <a:sym typeface="Average"/>
              </a:rPr>
              <a:t> Qaababka, cabbirrada, iyo kontoorka.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Proporción y detalle: </a:t>
            </a:r>
            <a:r>
              <a:rPr lang="en" sz="1100">
                <a:solidFill>
                  <a:srgbClr val="AAAAAA"/>
                </a:solidFill>
                <a:latin typeface="Average"/>
                <a:ea typeface="Average"/>
                <a:cs typeface="Average"/>
                <a:sym typeface="Average"/>
              </a:rPr>
              <a:t>Formas, tamaños y contornos.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Uwiano na undani:</a:t>
            </a:r>
            <a:r>
              <a:rPr lang="en" sz="1100">
                <a:solidFill>
                  <a:srgbClr val="AAAAAA"/>
                </a:solidFill>
                <a:latin typeface="Average"/>
                <a:ea typeface="Average"/>
                <a:cs typeface="Average"/>
                <a:sym typeface="Average"/>
              </a:rPr>
              <a:t> Maumbo, ukubwa, na contour.</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Proporsyon at detalye:</a:t>
            </a:r>
            <a:r>
              <a:rPr lang="en" sz="1100">
                <a:solidFill>
                  <a:srgbClr val="AAAAAA"/>
                </a:solidFill>
                <a:latin typeface="Average"/>
                <a:ea typeface="Average"/>
                <a:cs typeface="Average"/>
                <a:sym typeface="Average"/>
              </a:rPr>
              <a:t> Mga hugis, sukat, at tabas.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Oran ve detay:</a:t>
            </a:r>
            <a:r>
              <a:rPr lang="en" sz="1100">
                <a:solidFill>
                  <a:srgbClr val="AAAAAA"/>
                </a:solidFill>
                <a:latin typeface="Average"/>
                <a:ea typeface="Average"/>
                <a:cs typeface="Average"/>
                <a:sym typeface="Average"/>
              </a:rPr>
              <a:t> Şekiller, boyutlar ve konturlar.</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Пропорції та деталі:</a:t>
            </a:r>
            <a:r>
              <a:rPr lang="en" sz="1100">
                <a:solidFill>
                  <a:srgbClr val="AAAAAA"/>
                </a:solidFill>
                <a:latin typeface="Average"/>
                <a:ea typeface="Average"/>
                <a:cs typeface="Average"/>
                <a:sym typeface="Average"/>
              </a:rPr>
              <a:t> форми, розміри та контур.</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Tỷ lệ và chi tiết: </a:t>
            </a:r>
            <a:r>
              <a:rPr lang="en" sz="1100">
                <a:solidFill>
                  <a:srgbClr val="AAAAAA"/>
                </a:solidFill>
                <a:latin typeface="Average"/>
                <a:ea typeface="Average"/>
                <a:cs typeface="Average"/>
                <a:sym typeface="Average"/>
              </a:rPr>
              <a:t>Hình dạng, kích thước và đường viền.</a:t>
            </a:r>
            <a:endParaRPr b="1" sz="1100">
              <a:solidFill>
                <a:srgbClr val="CCCCCC"/>
              </a:solidFill>
              <a:latin typeface="Cabin"/>
              <a:ea typeface="Cabin"/>
              <a:cs typeface="Cabin"/>
              <a:sym typeface="Cabin"/>
            </a:endParaRPr>
          </a:p>
        </p:txBody>
      </p:sp>
      <p:sp>
        <p:nvSpPr>
          <p:cNvPr id="412" name="Google Shape;412;p74"/>
          <p:cNvSpPr txBox="1"/>
          <p:nvPr/>
        </p:nvSpPr>
        <p:spPr>
          <a:xfrm>
            <a:off x="457200" y="2756301"/>
            <a:ext cx="4042500" cy="210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የጥላ ቴክኒክ: </a:t>
            </a:r>
            <a:r>
              <a:rPr lang="en" sz="1100">
                <a:solidFill>
                  <a:srgbClr val="AAAAAA"/>
                </a:solidFill>
                <a:latin typeface="Average"/>
                <a:ea typeface="Average"/>
                <a:cs typeface="Average"/>
                <a:sym typeface="Average"/>
              </a:rPr>
              <a:t>ጥልቅ ጥቁር ቀለሞች, ለስላሳ, ቅልቅል.</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تقنية التظليل: </a:t>
            </a:r>
            <a:r>
              <a:rPr lang="en" sz="1100">
                <a:solidFill>
                  <a:srgbClr val="AAAAAA"/>
                </a:solidFill>
                <a:latin typeface="Average"/>
                <a:ea typeface="Average"/>
                <a:cs typeface="Average"/>
                <a:sym typeface="Average"/>
              </a:rPr>
              <a:t>ألوان سوداء عميقة، ناعمة، مزج.</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Tècnica d'ombrejat:</a:t>
            </a:r>
            <a:r>
              <a:rPr lang="en" sz="1100">
                <a:solidFill>
                  <a:srgbClr val="AAAAAA"/>
                </a:solidFill>
                <a:latin typeface="Average"/>
                <a:ea typeface="Average"/>
                <a:cs typeface="Average"/>
                <a:sym typeface="Average"/>
              </a:rPr>
              <a:t> colors negres profunds, suaus, barrejats.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阴影技术：</a:t>
            </a:r>
            <a:r>
              <a:rPr lang="en" sz="1100">
                <a:solidFill>
                  <a:srgbClr val="AAAAAA"/>
                </a:solidFill>
                <a:latin typeface="Average"/>
                <a:ea typeface="Average"/>
                <a:cs typeface="Average"/>
                <a:sym typeface="Average"/>
              </a:rPr>
              <a:t>深黑色，平滑，混合。</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تکنیک سایه‌زنی: </a:t>
            </a:r>
            <a:r>
              <a:rPr lang="en" sz="1100">
                <a:solidFill>
                  <a:srgbClr val="AAAAAA"/>
                </a:solidFill>
                <a:latin typeface="Average"/>
                <a:ea typeface="Average"/>
                <a:cs typeface="Average"/>
                <a:sym typeface="Average"/>
              </a:rPr>
              <a:t>رنگ‌های سیاه عمیق، صاف، ترکیبی.</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छायांकन तकनीक:</a:t>
            </a:r>
            <a:r>
              <a:rPr lang="en" sz="1100">
                <a:solidFill>
                  <a:srgbClr val="AAAAAA"/>
                </a:solidFill>
                <a:latin typeface="Average"/>
                <a:ea typeface="Average"/>
                <a:cs typeface="Average"/>
                <a:sym typeface="Average"/>
              </a:rPr>
              <a:t> गहरे काले रंग, चिकना, सम्मिश्रण।</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シェーディングテクニック:</a:t>
            </a:r>
            <a:r>
              <a:rPr lang="en" sz="1100">
                <a:solidFill>
                  <a:srgbClr val="AAAAAA"/>
                </a:solidFill>
                <a:latin typeface="Average"/>
                <a:ea typeface="Average"/>
                <a:cs typeface="Average"/>
                <a:sym typeface="Average"/>
              </a:rPr>
              <a:t> 深い黒色、滑らか、ブレンド。</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음영 기법: </a:t>
            </a:r>
            <a:r>
              <a:rPr lang="en" sz="1100">
                <a:solidFill>
                  <a:srgbClr val="AAAAAA"/>
                </a:solidFill>
                <a:latin typeface="Average"/>
                <a:ea typeface="Average"/>
                <a:cs typeface="Average"/>
                <a:sym typeface="Average"/>
              </a:rPr>
              <a:t>진한 검은색, 매끄럽고 혼합됨.</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Teknîka şidandinê: </a:t>
            </a:r>
            <a:r>
              <a:rPr lang="en" sz="1100">
                <a:solidFill>
                  <a:srgbClr val="AAAAAA"/>
                </a:solidFill>
                <a:latin typeface="Average"/>
                <a:ea typeface="Average"/>
                <a:cs typeface="Average"/>
                <a:sym typeface="Average"/>
              </a:rPr>
              <a:t>Rengên reş ên kûr, nerm, tevlihev.</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Técnica de sombreamento:</a:t>
            </a:r>
            <a:r>
              <a:rPr lang="en" sz="1100">
                <a:solidFill>
                  <a:srgbClr val="AAAAAA"/>
                </a:solidFill>
                <a:latin typeface="Average"/>
                <a:ea typeface="Average"/>
                <a:cs typeface="Average"/>
                <a:sym typeface="Average"/>
              </a:rPr>
              <a:t> Cores pretas profundas, suaves e mescladas.</a:t>
            </a:r>
            <a:endParaRPr b="1" sz="850">
              <a:solidFill>
                <a:srgbClr val="CCCCCC"/>
              </a:solidFill>
              <a:latin typeface="Cabin"/>
              <a:ea typeface="Cabin"/>
              <a:cs typeface="Cabin"/>
              <a:sym typeface="Cabin"/>
            </a:endParaRPr>
          </a:p>
        </p:txBody>
      </p:sp>
      <p:sp>
        <p:nvSpPr>
          <p:cNvPr id="413" name="Google Shape;413;p74"/>
          <p:cNvSpPr txBox="1"/>
          <p:nvPr/>
        </p:nvSpPr>
        <p:spPr>
          <a:xfrm>
            <a:off x="4457700" y="2756308"/>
            <a:ext cx="4686300" cy="210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ਸ਼ੇਡਿੰਗ ਤਕਨੀਕ:</a:t>
            </a:r>
            <a:r>
              <a:rPr lang="en" sz="1100">
                <a:solidFill>
                  <a:srgbClr val="AAAAAA"/>
                </a:solidFill>
                <a:latin typeface="Average"/>
                <a:ea typeface="Average"/>
                <a:cs typeface="Average"/>
                <a:sym typeface="Average"/>
              </a:rPr>
              <a:t> ਡੂੰਘੇ ਕਾਲੇ ਰੰਗ, ਨਿਰਵਿਘਨ, ਮਿਸ਼ਰਣ।</a:t>
            </a:r>
            <a:endParaRPr b="1" sz="850">
              <a:solidFill>
                <a:srgbClr val="CCCCCC"/>
              </a:solidFill>
              <a:latin typeface="Cabin"/>
              <a:ea typeface="Cabin"/>
              <a:cs typeface="Cabin"/>
              <a:sym typeface="Cabin"/>
            </a:endParaRPr>
          </a:p>
          <a:p>
            <a:pPr indent="0" lvl="0" marL="0" rtl="0" algn="l">
              <a:spcBef>
                <a:spcPts val="0"/>
              </a:spcBef>
              <a:spcAft>
                <a:spcPts val="0"/>
              </a:spcAft>
              <a:buNone/>
            </a:pPr>
            <a:r>
              <a:rPr b="1" lang="en" sz="1100">
                <a:solidFill>
                  <a:srgbClr val="CCCCCC"/>
                </a:solidFill>
                <a:latin typeface="Cabin"/>
                <a:ea typeface="Cabin"/>
                <a:cs typeface="Cabin"/>
                <a:sym typeface="Cabin"/>
              </a:rPr>
              <a:t>Техника штриховки:</a:t>
            </a:r>
            <a:r>
              <a:rPr lang="en" sz="1100">
                <a:solidFill>
                  <a:srgbClr val="AAAAAA"/>
                </a:solidFill>
                <a:latin typeface="Average"/>
                <a:ea typeface="Average"/>
                <a:cs typeface="Average"/>
                <a:sym typeface="Average"/>
              </a:rPr>
              <a:t> Глубокие черные цвета, плавные переходы, смешивание.</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Farsamada hadhka:</a:t>
            </a:r>
            <a:r>
              <a:rPr lang="en" sz="1100">
                <a:solidFill>
                  <a:srgbClr val="AAAAAA"/>
                </a:solidFill>
                <a:latin typeface="Average"/>
                <a:ea typeface="Average"/>
                <a:cs typeface="Average"/>
                <a:sym typeface="Average"/>
              </a:rPr>
              <a:t> Midab madow oo qoto dheer, siman, isku dhafan.</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Técnica de sombreado:</a:t>
            </a:r>
            <a:r>
              <a:rPr lang="en" sz="1100">
                <a:solidFill>
                  <a:srgbClr val="AAAAAA"/>
                </a:solidFill>
                <a:latin typeface="Average"/>
                <a:ea typeface="Average"/>
                <a:cs typeface="Average"/>
                <a:sym typeface="Average"/>
              </a:rPr>
              <a:t> Colores negros profundos, suaves y difuminados.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Mbinu ya kivuli: </a:t>
            </a:r>
            <a:r>
              <a:rPr lang="en" sz="1100">
                <a:solidFill>
                  <a:srgbClr val="AAAAAA"/>
                </a:solidFill>
                <a:latin typeface="Average"/>
                <a:ea typeface="Average"/>
                <a:cs typeface="Average"/>
                <a:sym typeface="Average"/>
              </a:rPr>
              <a:t>Rangi nyeusi za kina, laini, zinazochanganya.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Pamamaraan ng pagtatabing: </a:t>
            </a:r>
            <a:r>
              <a:rPr lang="en" sz="1100">
                <a:solidFill>
                  <a:srgbClr val="AAAAAA"/>
                </a:solidFill>
                <a:latin typeface="Average"/>
                <a:ea typeface="Average"/>
                <a:cs typeface="Average"/>
                <a:sym typeface="Average"/>
              </a:rPr>
              <a:t>Malalim na itim na kulay, makinis, pinaghalong.</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Gölgelendirme tekniği:</a:t>
            </a:r>
            <a:r>
              <a:rPr lang="en" sz="1100">
                <a:solidFill>
                  <a:srgbClr val="AAAAAA"/>
                </a:solidFill>
                <a:latin typeface="Average"/>
                <a:ea typeface="Average"/>
                <a:cs typeface="Average"/>
                <a:sym typeface="Average"/>
              </a:rPr>
              <a:t> Koyu siyah renkler, yumuşak, harmanlama.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Техніка затінення:</a:t>
            </a:r>
            <a:r>
              <a:rPr lang="en" sz="1100">
                <a:solidFill>
                  <a:srgbClr val="AAAAAA"/>
                </a:solidFill>
                <a:latin typeface="Average"/>
                <a:ea typeface="Average"/>
                <a:cs typeface="Average"/>
                <a:sym typeface="Average"/>
              </a:rPr>
              <a:t> глибокі чорні кольори, згладжування, змішування.</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Kỹ thuật tạo bóng: </a:t>
            </a:r>
            <a:r>
              <a:rPr lang="en" sz="1100">
                <a:solidFill>
                  <a:srgbClr val="AAAAAA"/>
                </a:solidFill>
                <a:latin typeface="Average"/>
                <a:ea typeface="Average"/>
                <a:cs typeface="Average"/>
                <a:sym typeface="Average"/>
              </a:rPr>
              <a:t>Màu đen đậm, mịn, hòa trộn.</a:t>
            </a:r>
            <a:endParaRPr>
              <a:solidFill>
                <a:srgbClr val="CACACA"/>
              </a:solidFill>
              <a:latin typeface="Average"/>
              <a:ea typeface="Average"/>
              <a:cs typeface="Average"/>
              <a:sym typeface="Average"/>
            </a:endParaRPr>
          </a:p>
          <a:p>
            <a:pPr indent="0" lvl="0" marL="0" rtl="0" algn="l">
              <a:spcBef>
                <a:spcPts val="0"/>
              </a:spcBef>
              <a:spcAft>
                <a:spcPts val="0"/>
              </a:spcAft>
              <a:buNone/>
            </a:pPr>
            <a:r>
              <a:t/>
            </a:r>
            <a:endParaRPr b="1" sz="850">
              <a:solidFill>
                <a:srgbClr val="CCCCCC"/>
              </a:solidFill>
              <a:latin typeface="Cabin"/>
              <a:ea typeface="Cabin"/>
              <a:cs typeface="Cabin"/>
              <a:sym typeface="Cabin"/>
            </a:endParaRPr>
          </a:p>
        </p:txBody>
      </p:sp>
      <p:sp>
        <p:nvSpPr>
          <p:cNvPr id="414" name="Google Shape;414;p74"/>
          <p:cNvSpPr txBox="1"/>
          <p:nvPr/>
        </p:nvSpPr>
        <p:spPr>
          <a:xfrm>
            <a:off x="457200" y="5131425"/>
            <a:ext cx="4042500" cy="158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ቅንብር፡</a:t>
            </a:r>
            <a:r>
              <a:rPr lang="en" sz="1100">
                <a:solidFill>
                  <a:srgbClr val="AAAAAA"/>
                </a:solidFill>
                <a:latin typeface="Average"/>
                <a:ea typeface="Average"/>
                <a:cs typeface="Average"/>
                <a:sym typeface="Average"/>
              </a:rPr>
              <a:t> ሙሉ፣ ሙሉ፣ የተጠናቀቀ እና ሚዛናዊ።</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التكوين: </a:t>
            </a:r>
            <a:r>
              <a:rPr lang="en" sz="1100">
                <a:solidFill>
                  <a:srgbClr val="AAAAAA"/>
                </a:solidFill>
                <a:latin typeface="Average"/>
                <a:ea typeface="Average"/>
                <a:cs typeface="Average"/>
                <a:sym typeface="Average"/>
              </a:rPr>
              <a:t>كامل، شامل، منتهٍ، ومتوازن.</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Composició: </a:t>
            </a:r>
            <a:r>
              <a:rPr lang="en" sz="1100">
                <a:solidFill>
                  <a:srgbClr val="AAAAAA"/>
                </a:solidFill>
                <a:latin typeface="Average"/>
                <a:ea typeface="Average"/>
                <a:cs typeface="Average"/>
                <a:sym typeface="Average"/>
              </a:rPr>
              <a:t>Complet, ple, acabat i equilibrat.</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构图：</a:t>
            </a:r>
            <a:r>
              <a:rPr lang="en" sz="1100">
                <a:solidFill>
                  <a:srgbClr val="AAAAAA"/>
                </a:solidFill>
                <a:latin typeface="Average"/>
                <a:ea typeface="Average"/>
                <a:cs typeface="Average"/>
                <a:sym typeface="Average"/>
              </a:rPr>
              <a:t>完整、充分、完善、平衡。</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ترکیب: </a:t>
            </a:r>
            <a:r>
              <a:rPr lang="en" sz="1100">
                <a:solidFill>
                  <a:srgbClr val="AAAAAA"/>
                </a:solidFill>
                <a:latin typeface="Average"/>
                <a:ea typeface="Average"/>
                <a:cs typeface="Average"/>
                <a:sym typeface="Average"/>
              </a:rPr>
              <a:t>کامل، کامل، تمام شده و متعادل.</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रचना:</a:t>
            </a:r>
            <a:r>
              <a:rPr lang="en" sz="1100">
                <a:solidFill>
                  <a:srgbClr val="AAAAAA"/>
                </a:solidFill>
                <a:latin typeface="Average"/>
                <a:ea typeface="Average"/>
                <a:cs typeface="Average"/>
                <a:sym typeface="Average"/>
              </a:rPr>
              <a:t> पूर्ण, सम्पूर्ण, समाप्त और संतुलित।</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構成:</a:t>
            </a:r>
            <a:r>
              <a:rPr lang="en" sz="1100">
                <a:solidFill>
                  <a:srgbClr val="AAAAAA"/>
                </a:solidFill>
                <a:latin typeface="Average"/>
                <a:ea typeface="Average"/>
                <a:cs typeface="Average"/>
                <a:sym typeface="Average"/>
              </a:rPr>
              <a:t> 完全、充実、完成、バランス。</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구성:</a:t>
            </a:r>
            <a:r>
              <a:rPr lang="en" sz="1100">
                <a:solidFill>
                  <a:srgbClr val="AAAAAA"/>
                </a:solidFill>
                <a:latin typeface="Average"/>
                <a:ea typeface="Average"/>
                <a:cs typeface="Average"/>
                <a:sym typeface="Average"/>
              </a:rPr>
              <a:t> 완벽하고, 충만하고, 완성되었으며, 균형 잡혀 있음.</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Pêkhatin: </a:t>
            </a:r>
            <a:r>
              <a:rPr lang="en" sz="1100">
                <a:solidFill>
                  <a:srgbClr val="AAAAAA"/>
                </a:solidFill>
                <a:latin typeface="Average"/>
                <a:ea typeface="Average"/>
                <a:cs typeface="Average"/>
                <a:sym typeface="Average"/>
              </a:rPr>
              <a:t>Temam, tije, qedandî û hevseng.</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Composição</a:t>
            </a:r>
            <a:r>
              <a:rPr lang="en" sz="1100">
                <a:solidFill>
                  <a:srgbClr val="AAAAAA"/>
                </a:solidFill>
                <a:latin typeface="Average"/>
                <a:ea typeface="Average"/>
                <a:cs typeface="Average"/>
                <a:sym typeface="Average"/>
              </a:rPr>
              <a:t>: Completa, plena, acabada e equilibrada.</a:t>
            </a:r>
            <a:endParaRPr b="1" sz="850">
              <a:solidFill>
                <a:srgbClr val="CCCCCC"/>
              </a:solidFill>
              <a:latin typeface="Cabin"/>
              <a:ea typeface="Cabin"/>
              <a:cs typeface="Cabin"/>
              <a:sym typeface="Cabin"/>
            </a:endParaRPr>
          </a:p>
        </p:txBody>
      </p:sp>
      <p:sp>
        <p:nvSpPr>
          <p:cNvPr id="415" name="Google Shape;415;p74"/>
          <p:cNvSpPr txBox="1"/>
          <p:nvPr/>
        </p:nvSpPr>
        <p:spPr>
          <a:xfrm>
            <a:off x="4457700" y="5131426"/>
            <a:ext cx="4686300" cy="158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ਰਚਨਾ: </a:t>
            </a:r>
            <a:r>
              <a:rPr lang="en" sz="1100">
                <a:solidFill>
                  <a:srgbClr val="AAAAAA"/>
                </a:solidFill>
                <a:latin typeface="Average"/>
                <a:ea typeface="Average"/>
                <a:cs typeface="Average"/>
                <a:sym typeface="Average"/>
              </a:rPr>
              <a:t>ਸੰਪੂਰਨ, ਸੰਪੂਰਨ, ਮੁਕੰਮਲ ਅਤੇ ਸੰਤੁਲਿਤ।</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Состав:</a:t>
            </a:r>
            <a:r>
              <a:rPr lang="en" sz="1100">
                <a:solidFill>
                  <a:srgbClr val="AAAAAA"/>
                </a:solidFill>
                <a:latin typeface="Average"/>
                <a:ea typeface="Average"/>
                <a:cs typeface="Average"/>
                <a:sym typeface="Average"/>
              </a:rPr>
              <a:t> полный, завершенный, законченный и сбалансированный.</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Halabuurka:</a:t>
            </a:r>
            <a:r>
              <a:rPr lang="en" sz="1100">
                <a:solidFill>
                  <a:srgbClr val="AAAAAA"/>
                </a:solidFill>
                <a:latin typeface="Average"/>
                <a:ea typeface="Average"/>
                <a:cs typeface="Average"/>
                <a:sym typeface="Average"/>
              </a:rPr>
              <a:t> Dhammaystir, buuxa, dhammaystiran, oo dheellitiran.</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Composición: </a:t>
            </a:r>
            <a:r>
              <a:rPr lang="en" sz="1100">
                <a:solidFill>
                  <a:srgbClr val="AAAAAA"/>
                </a:solidFill>
                <a:latin typeface="Average"/>
                <a:ea typeface="Average"/>
                <a:cs typeface="Average"/>
                <a:sym typeface="Average"/>
              </a:rPr>
              <a:t>Completa, plena, acabada y equilibrada.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Muundo: </a:t>
            </a:r>
            <a:r>
              <a:rPr lang="en" sz="1100">
                <a:solidFill>
                  <a:srgbClr val="AAAAAA"/>
                </a:solidFill>
                <a:latin typeface="Average"/>
                <a:ea typeface="Average"/>
                <a:cs typeface="Average"/>
                <a:sym typeface="Average"/>
              </a:rPr>
              <a:t>Kamili, kamili, imekamilika, na yenye usawa.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Komposisyon:</a:t>
            </a:r>
            <a:r>
              <a:rPr lang="en" sz="1100">
                <a:solidFill>
                  <a:srgbClr val="AAAAAA"/>
                </a:solidFill>
                <a:latin typeface="Average"/>
                <a:ea typeface="Average"/>
                <a:cs typeface="Average"/>
                <a:sym typeface="Average"/>
              </a:rPr>
              <a:t> Kumpleto, buo, tapos, at balanse.</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Kompozisyon:</a:t>
            </a:r>
            <a:r>
              <a:rPr lang="en" sz="1100">
                <a:solidFill>
                  <a:srgbClr val="AAAAAA"/>
                </a:solidFill>
                <a:latin typeface="Average"/>
                <a:ea typeface="Average"/>
                <a:cs typeface="Average"/>
                <a:sym typeface="Average"/>
              </a:rPr>
              <a:t> Tam, eksiksiz, tamamlanmış ve dengeli.</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Склад:</a:t>
            </a:r>
            <a:r>
              <a:rPr lang="en" sz="1100">
                <a:solidFill>
                  <a:srgbClr val="AAAAAA"/>
                </a:solidFill>
                <a:latin typeface="Average"/>
                <a:ea typeface="Average"/>
                <a:cs typeface="Average"/>
                <a:sym typeface="Average"/>
              </a:rPr>
              <a:t> Повний, повний, завершений і збалансований.</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Thành phần:</a:t>
            </a:r>
            <a:r>
              <a:rPr lang="en" sz="1100">
                <a:solidFill>
                  <a:srgbClr val="AAAAAA"/>
                </a:solidFill>
                <a:latin typeface="Average"/>
                <a:ea typeface="Average"/>
                <a:cs typeface="Average"/>
                <a:sym typeface="Average"/>
              </a:rPr>
              <a:t> Hoàn chỉnh, đầy đủ, hoàn thiện và cân bằng.</a:t>
            </a:r>
            <a:endParaRPr b="1" sz="1100">
              <a:solidFill>
                <a:srgbClr val="CCCCCC"/>
              </a:solidFill>
              <a:latin typeface="Cabin"/>
              <a:ea typeface="Cabin"/>
              <a:cs typeface="Cabin"/>
              <a:sym typeface="Cabin"/>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23" name="Shape 423"/>
        <p:cNvGrpSpPr/>
        <p:nvPr/>
      </p:nvGrpSpPr>
      <p:grpSpPr>
        <a:xfrm>
          <a:off x="0" y="0"/>
          <a:ext cx="0" cy="0"/>
          <a:chOff x="0" y="0"/>
          <a:chExt cx="0" cy="0"/>
        </a:xfrm>
      </p:grpSpPr>
      <p:sp>
        <p:nvSpPr>
          <p:cNvPr id="424" name="Google Shape;424;p76"/>
          <p:cNvSpPr txBox="1"/>
          <p:nvPr/>
        </p:nvSpPr>
        <p:spPr>
          <a:xfrm>
            <a:off x="0" y="0"/>
            <a:ext cx="3668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100">
                <a:solidFill>
                  <a:srgbClr val="FFFFFF"/>
                </a:solidFill>
                <a:latin typeface="Oswald"/>
                <a:ea typeface="Oswald"/>
                <a:cs typeface="Oswald"/>
                <a:sym typeface="Oswald"/>
              </a:rPr>
              <a:t>Hand in your backgrounds to the Google Classroom!</a:t>
            </a:r>
            <a:endParaRPr sz="4100">
              <a:solidFill>
                <a:srgbClr val="FFFFFF"/>
              </a:solidFill>
              <a:latin typeface="Oswald"/>
              <a:ea typeface="Oswald"/>
              <a:cs typeface="Oswald"/>
              <a:sym typeface="Oswald"/>
            </a:endParaRPr>
          </a:p>
          <a:p>
            <a:pPr indent="0" lvl="0" marL="0" rtl="0" algn="l">
              <a:spcBef>
                <a:spcPts val="0"/>
              </a:spcBef>
              <a:spcAft>
                <a:spcPts val="0"/>
              </a:spcAft>
              <a:buNone/>
            </a:pPr>
            <a:r>
              <a:t/>
            </a:r>
            <a:endParaRPr sz="4100">
              <a:solidFill>
                <a:srgbClr val="FFFFFF"/>
              </a:solidFill>
              <a:latin typeface="Oswald"/>
              <a:ea typeface="Oswald"/>
              <a:cs typeface="Oswald"/>
              <a:sym typeface="Oswald"/>
            </a:endParaRPr>
          </a:p>
          <a:p>
            <a:pPr indent="0" lvl="0" marL="0" rtl="0" algn="ctr">
              <a:spcBef>
                <a:spcPts val="0"/>
              </a:spcBef>
              <a:spcAft>
                <a:spcPts val="0"/>
              </a:spcAft>
              <a:buNone/>
            </a:pPr>
            <a:r>
              <a:rPr lang="en" sz="3500">
                <a:solidFill>
                  <a:srgbClr val="CACACA"/>
                </a:solidFill>
                <a:latin typeface="Average"/>
                <a:ea typeface="Average"/>
                <a:cs typeface="Average"/>
                <a:sym typeface="Average"/>
              </a:rPr>
              <a:t>For a great drawing, make sure your photo is an </a:t>
            </a:r>
            <a:r>
              <a:rPr b="1" lang="en" sz="3500">
                <a:solidFill>
                  <a:srgbClr val="00FF00"/>
                </a:solidFill>
                <a:latin typeface="Average"/>
                <a:ea typeface="Average"/>
                <a:cs typeface="Average"/>
                <a:sym typeface="Average"/>
              </a:rPr>
              <a:t>original file</a:t>
            </a:r>
            <a:r>
              <a:rPr b="1" lang="en" sz="3500">
                <a:solidFill>
                  <a:srgbClr val="FFFFFF"/>
                </a:solidFill>
                <a:latin typeface="Average"/>
                <a:ea typeface="Average"/>
                <a:cs typeface="Average"/>
                <a:sym typeface="Average"/>
              </a:rPr>
              <a:t> </a:t>
            </a:r>
            <a:r>
              <a:rPr lang="en" sz="3500">
                <a:solidFill>
                  <a:srgbClr val="CACACA"/>
                </a:solidFill>
                <a:latin typeface="Average"/>
                <a:ea typeface="Average"/>
                <a:cs typeface="Average"/>
                <a:sym typeface="Average"/>
              </a:rPr>
              <a:t>and </a:t>
            </a:r>
            <a:r>
              <a:rPr b="1" lang="en" sz="3500">
                <a:solidFill>
                  <a:srgbClr val="EA9999"/>
                </a:solidFill>
                <a:latin typeface="Average"/>
                <a:ea typeface="Average"/>
                <a:cs typeface="Average"/>
                <a:sym typeface="Average"/>
              </a:rPr>
              <a:t>not a screenshot</a:t>
            </a:r>
            <a:r>
              <a:rPr lang="en" sz="3500">
                <a:solidFill>
                  <a:srgbClr val="CACACA"/>
                </a:solidFill>
                <a:latin typeface="Average"/>
                <a:ea typeface="Average"/>
                <a:cs typeface="Average"/>
                <a:sym typeface="Average"/>
              </a:rPr>
              <a:t>.</a:t>
            </a:r>
            <a:endParaRPr sz="1850">
              <a:solidFill>
                <a:srgbClr val="CACACA"/>
              </a:solidFill>
              <a:latin typeface="Average"/>
              <a:ea typeface="Average"/>
              <a:cs typeface="Average"/>
              <a:sym typeface="Average"/>
            </a:endParaRPr>
          </a:p>
        </p:txBody>
      </p:sp>
      <p:sp>
        <p:nvSpPr>
          <p:cNvPr descr="Translations" id="425" name="Google Shape;425;p76"/>
          <p:cNvSpPr txBox="1"/>
          <p:nvPr/>
        </p:nvSpPr>
        <p:spPr>
          <a:xfrm>
            <a:off x="3668700" y="0"/>
            <a:ext cx="5475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000">
                <a:solidFill>
                  <a:srgbClr val="AAAAAA"/>
                </a:solidFill>
                <a:latin typeface="Average"/>
                <a:ea typeface="Average"/>
                <a:cs typeface="Average"/>
                <a:sym typeface="Average"/>
              </a:rPr>
              <a:t>ዳራዎን ለጉግል ክፍል አስረክቡ!</a:t>
            </a:r>
            <a:endParaRPr sz="2000">
              <a:solidFill>
                <a:srgbClr val="AAAAAA"/>
              </a:solidFill>
              <a:latin typeface="Average"/>
              <a:ea typeface="Average"/>
              <a:cs typeface="Average"/>
              <a:sym typeface="Average"/>
            </a:endParaRPr>
          </a:p>
          <a:p>
            <a:pPr indent="0" lvl="0" marL="0" rtl="1" algn="r">
              <a:spcBef>
                <a:spcPts val="0"/>
              </a:spcBef>
              <a:spcAft>
                <a:spcPts val="0"/>
              </a:spcAft>
              <a:buNone/>
            </a:pPr>
            <a:r>
              <a:rPr lang="en" sz="2000">
                <a:solidFill>
                  <a:srgbClr val="AAAAAA"/>
                </a:solidFill>
                <a:latin typeface="Average"/>
                <a:ea typeface="Average"/>
                <a:cs typeface="Average"/>
                <a:sym typeface="Average"/>
              </a:rPr>
              <a:t>قم بتسليم خلفياتك إلى Google Classroom!</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Entrega els teus antecedents a Google Classroom!</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将您的背景提交给 Google 课堂！</a:t>
            </a:r>
            <a:endParaRPr sz="2000">
              <a:solidFill>
                <a:srgbClr val="AAAAAA"/>
              </a:solidFill>
              <a:latin typeface="Average"/>
              <a:ea typeface="Average"/>
              <a:cs typeface="Average"/>
              <a:sym typeface="Average"/>
            </a:endParaRPr>
          </a:p>
          <a:p>
            <a:pPr indent="0" lvl="0" marL="0" rtl="1" algn="r">
              <a:spcBef>
                <a:spcPts val="0"/>
              </a:spcBef>
              <a:spcAft>
                <a:spcPts val="0"/>
              </a:spcAft>
              <a:buNone/>
            </a:pPr>
            <a:r>
              <a:rPr lang="en" sz="2000">
                <a:solidFill>
                  <a:srgbClr val="AAAAAA"/>
                </a:solidFill>
                <a:latin typeface="Average"/>
                <a:ea typeface="Average"/>
                <a:cs typeface="Average"/>
                <a:sym typeface="Average"/>
              </a:rPr>
              <a:t>پس زمینه خود را به Google Classroom تحویل دهید!</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अपनी पृष्ठभूमि गूगल क्लासरूम को सौंपें!</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背景を Google Classroom に提出してください。</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Google Classroom에 배경을 제출하세요!</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Paşnavên xwe bidin dersa Google!</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Entregue seus históricos para o Google Classroom!</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ਗੂਗਲ ਕਲਾਸਰੂਮ ਨੂੰ ਆਪਣੇ ਪਿਛੋਕੜ ਦਿਓ!</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Сдайте свои фоны в Google Classroom!</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U dhiib taariikhdaada fasalka Google!</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¡Entreguen sus fondos en Google Classroom!</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Wawasilishe usuli wako kwa Google Darasani!</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Ibigay ang iyong mga background sa Google Classroom!</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Arka planlarınızı Google Classroom'a teslim edin!</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Додайте свої фони до Google Classroom!</a:t>
            </a:r>
            <a:endParaRPr sz="2000">
              <a:solidFill>
                <a:srgbClr val="AAAAAA"/>
              </a:solidFill>
              <a:latin typeface="Average"/>
              <a:ea typeface="Average"/>
              <a:cs typeface="Average"/>
              <a:sym typeface="Average"/>
            </a:endParaRPr>
          </a:p>
          <a:p>
            <a:pPr indent="0" lvl="0" marL="0" rtl="0" algn="l">
              <a:spcBef>
                <a:spcPts val="0"/>
              </a:spcBef>
              <a:spcAft>
                <a:spcPts val="0"/>
              </a:spcAft>
              <a:buNone/>
            </a:pPr>
            <a:r>
              <a:rPr lang="en" sz="2000">
                <a:solidFill>
                  <a:srgbClr val="AAAAAA"/>
                </a:solidFill>
                <a:latin typeface="Average"/>
                <a:ea typeface="Average"/>
                <a:cs typeface="Average"/>
                <a:sym typeface="Average"/>
              </a:rPr>
              <a:t>Nộp hồ sơ của bạn cho Google Classroom!</a:t>
            </a:r>
            <a:endParaRPr sz="3400">
              <a:solidFill>
                <a:srgbClr val="CACACA"/>
              </a:solidFill>
              <a:latin typeface="Average"/>
              <a:ea typeface="Average"/>
              <a:cs typeface="Average"/>
              <a:sym typeface="Average"/>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77"/>
          <p:cNvSpPr txBox="1"/>
          <p:nvPr/>
        </p:nvSpPr>
        <p:spPr>
          <a:xfrm>
            <a:off x="0" y="0"/>
            <a:ext cx="3212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500">
                <a:solidFill>
                  <a:srgbClr val="E06666"/>
                </a:solidFill>
                <a:latin typeface="Oswald"/>
                <a:ea typeface="Oswald"/>
                <a:cs typeface="Oswald"/>
                <a:sym typeface="Oswald"/>
              </a:rPr>
              <a:t>Don’t</a:t>
            </a:r>
            <a:r>
              <a:rPr lang="en" sz="4500">
                <a:solidFill>
                  <a:srgbClr val="FFFFFF"/>
                </a:solidFill>
                <a:latin typeface="Oswald"/>
                <a:ea typeface="Oswald"/>
                <a:cs typeface="Oswald"/>
                <a:sym typeface="Oswald"/>
              </a:rPr>
              <a:t> focus on making a </a:t>
            </a:r>
            <a:r>
              <a:rPr lang="en" sz="4500">
                <a:solidFill>
                  <a:srgbClr val="E06666"/>
                </a:solidFill>
                <a:latin typeface="Oswald"/>
                <a:ea typeface="Oswald"/>
                <a:cs typeface="Oswald"/>
                <a:sym typeface="Oswald"/>
              </a:rPr>
              <a:t>perfect portrait</a:t>
            </a:r>
            <a:r>
              <a:rPr lang="en" sz="4500">
                <a:solidFill>
                  <a:srgbClr val="FFFFFF"/>
                </a:solidFill>
                <a:latin typeface="Oswald"/>
                <a:ea typeface="Oswald"/>
                <a:cs typeface="Oswald"/>
                <a:sym typeface="Oswald"/>
              </a:rPr>
              <a:t>.  </a:t>
            </a:r>
            <a:endParaRPr sz="3600">
              <a:solidFill>
                <a:srgbClr val="FFFFFF"/>
              </a:solidFill>
              <a:latin typeface="Average"/>
              <a:ea typeface="Average"/>
              <a:cs typeface="Average"/>
              <a:sym typeface="Average"/>
            </a:endParaRPr>
          </a:p>
          <a:p>
            <a:pPr indent="0" lvl="0" marL="0" rtl="0" algn="ctr">
              <a:spcBef>
                <a:spcPts val="0"/>
              </a:spcBef>
              <a:spcAft>
                <a:spcPts val="0"/>
              </a:spcAft>
              <a:buNone/>
            </a:pPr>
            <a:r>
              <a:t/>
            </a:r>
            <a:endParaRPr sz="3600">
              <a:solidFill>
                <a:srgbClr val="B7B7B7"/>
              </a:solidFill>
              <a:latin typeface="Average"/>
              <a:ea typeface="Average"/>
              <a:cs typeface="Average"/>
              <a:sym typeface="Average"/>
            </a:endParaRPr>
          </a:p>
          <a:p>
            <a:pPr indent="0" lvl="0" marL="0" rtl="0" algn="ctr">
              <a:spcBef>
                <a:spcPts val="0"/>
              </a:spcBef>
              <a:spcAft>
                <a:spcPts val="0"/>
              </a:spcAft>
              <a:buNone/>
            </a:pPr>
            <a:r>
              <a:rPr lang="en" sz="3600">
                <a:solidFill>
                  <a:srgbClr val="B7B7B7"/>
                </a:solidFill>
                <a:latin typeface="Average"/>
                <a:ea typeface="Average"/>
                <a:cs typeface="Average"/>
                <a:sym typeface="Average"/>
              </a:rPr>
              <a:t>That is not possible. Instead, make your portrait a </a:t>
            </a:r>
            <a:r>
              <a:rPr b="1" lang="en" sz="3600">
                <a:solidFill>
                  <a:srgbClr val="00FF00"/>
                </a:solidFill>
                <a:latin typeface="Average"/>
                <a:ea typeface="Average"/>
                <a:cs typeface="Average"/>
                <a:sym typeface="Average"/>
              </a:rPr>
              <a:t>little better</a:t>
            </a:r>
            <a:r>
              <a:rPr lang="en" sz="3600">
                <a:solidFill>
                  <a:srgbClr val="B7B7B7"/>
                </a:solidFill>
                <a:latin typeface="Average"/>
                <a:ea typeface="Average"/>
                <a:cs typeface="Average"/>
                <a:sym typeface="Average"/>
              </a:rPr>
              <a:t> each day.</a:t>
            </a:r>
            <a:endParaRPr sz="3600">
              <a:solidFill>
                <a:srgbClr val="B7B7B7"/>
              </a:solidFill>
              <a:latin typeface="Average"/>
              <a:ea typeface="Average"/>
              <a:cs typeface="Average"/>
              <a:sym typeface="Average"/>
            </a:endParaRPr>
          </a:p>
        </p:txBody>
      </p:sp>
      <p:sp>
        <p:nvSpPr>
          <p:cNvPr descr="Translations" id="431" name="Google Shape;431;p77"/>
          <p:cNvSpPr txBox="1"/>
          <p:nvPr/>
        </p:nvSpPr>
        <p:spPr>
          <a:xfrm>
            <a:off x="3212700" y="0"/>
            <a:ext cx="5931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ፍጹም የሆነ የቁም ሥዕል መሥራት አይቻልም። በየቀኑ ትንሽ የተሻለ ያድርጉት።</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من المستحيل رسم صورة مثالية. اجعلها أفضل كل يوم.</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És impossible fer un retrat perfecte. Fes-ho una mica millor cada dia.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拍出完美的肖像是不可能的。每天让它变得更好一点。</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ساختن یک پرتره کامل غیرممکن است. هر روز آن را کمی بهتر کنید.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एक संपूर्ण चित्र बनाना असंभव है। इसे हर दिन थोड़ा बेहतर बनाएँ।</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完璧な肖像画を描くことは不可能です。毎日少しずつ改善していきましょう。</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완벽한 초상화를 그리는 건 불가능합니다. 매일 조금씩 더 나은 초상화를 만들어 보세요.</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Ne gengaz e ku meriv portreyek bêkêmasî çêbike. Her roj wê hinekî çêtir bikin.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É impossível fazer um retrato perfeito. Melhore-o um pouco a cada dia.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ਇੱਕ ਸੰਪੂਰਣ ਪੋਰਟਰੇਟ ਬਣਾਉਣਾ ਅਸੰਭਵ ਹੈ. ਹਰ ਰੋਜ਼ ਇਸ ਨੂੰ ਥੋੜ੍ਹਾ ਬਿਹਤਰ ਬਣਾਓ।</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Невозможно создать идеальный портрет. Делайте его немного лучше каждый день.</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Suurtagal maaha in la sameeyo sawir qumman. Wax yar ka dhig maalin kasta.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Es imposible hacer un retrato perfecto. Hazlo un poco mejor cada día.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Haiwezekani kufanya picha kamili. Fanya iwe bora kidogo kila siku.</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Imposibleng gumawa ng perpektong larawan. Gawing mas mabuti ito sa bawat araw.</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Kusursuz bir portre yapmak imkansızdır. Her gün biraz daha iyi hale getirin.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Неможливо зробити ідеальний портрет. Зробіть це трохи краще з кожним днем.</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Không thể nào vẽ được một bức chân dung hoàn hảo. Hãy làm cho nó đẹp hơn mỗi ngày.</a:t>
            </a:r>
            <a:endParaRPr sz="1350">
              <a:solidFill>
                <a:srgbClr val="AAAAAA"/>
              </a:solidFill>
              <a:latin typeface="Average"/>
              <a:ea typeface="Average"/>
              <a:cs typeface="Average"/>
              <a:sym typeface="Average"/>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78"/>
          <p:cNvSpPr txBox="1"/>
          <p:nvPr/>
        </p:nvSpPr>
        <p:spPr>
          <a:xfrm>
            <a:off x="0" y="0"/>
            <a:ext cx="36516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200">
                <a:solidFill>
                  <a:srgbClr val="FFFFFF"/>
                </a:solidFill>
                <a:latin typeface="Oswald"/>
                <a:ea typeface="Oswald"/>
                <a:cs typeface="Oswald"/>
                <a:sym typeface="Oswald"/>
              </a:rPr>
              <a:t>Shade sitting at </a:t>
            </a:r>
            <a:r>
              <a:rPr lang="en" sz="4200">
                <a:solidFill>
                  <a:srgbClr val="00FF00"/>
                </a:solidFill>
                <a:latin typeface="Oswald"/>
                <a:ea typeface="Oswald"/>
                <a:cs typeface="Oswald"/>
                <a:sym typeface="Oswald"/>
              </a:rPr>
              <a:t>your desk</a:t>
            </a:r>
            <a:r>
              <a:rPr lang="en" sz="4200">
                <a:solidFill>
                  <a:srgbClr val="FFFFFF"/>
                </a:solidFill>
                <a:latin typeface="Oswald"/>
                <a:ea typeface="Oswald"/>
                <a:cs typeface="Oswald"/>
                <a:sym typeface="Oswald"/>
              </a:rPr>
              <a:t>, not at a </a:t>
            </a:r>
            <a:r>
              <a:rPr lang="en" sz="4200">
                <a:solidFill>
                  <a:srgbClr val="E06666"/>
                </a:solidFill>
                <a:latin typeface="Oswald"/>
                <a:ea typeface="Oswald"/>
                <a:cs typeface="Oswald"/>
                <a:sym typeface="Oswald"/>
              </a:rPr>
              <a:t>light table</a:t>
            </a:r>
            <a:r>
              <a:rPr lang="en" sz="4200">
                <a:solidFill>
                  <a:srgbClr val="FFFFFF"/>
                </a:solidFill>
                <a:latin typeface="Oswald"/>
                <a:ea typeface="Oswald"/>
                <a:cs typeface="Oswald"/>
                <a:sym typeface="Oswald"/>
              </a:rPr>
              <a:t>.</a:t>
            </a:r>
            <a:endParaRPr sz="42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CCCCCC"/>
              </a:solidFill>
              <a:latin typeface="Average"/>
              <a:ea typeface="Average"/>
              <a:cs typeface="Average"/>
              <a:sym typeface="Average"/>
            </a:endParaRPr>
          </a:p>
          <a:p>
            <a:pPr indent="0" lvl="0" marL="0" rtl="0" algn="ctr">
              <a:spcBef>
                <a:spcPts val="0"/>
              </a:spcBef>
              <a:spcAft>
                <a:spcPts val="0"/>
              </a:spcAft>
              <a:buNone/>
            </a:pPr>
            <a:r>
              <a:rPr lang="en" sz="3000">
                <a:solidFill>
                  <a:srgbClr val="CCCCCC"/>
                </a:solidFill>
                <a:latin typeface="Average"/>
                <a:ea typeface="Average"/>
                <a:cs typeface="Average"/>
                <a:sym typeface="Average"/>
              </a:rPr>
              <a:t> Otherwise, your artwork will be extremely </a:t>
            </a:r>
            <a:r>
              <a:rPr b="1" lang="en" sz="3000">
                <a:solidFill>
                  <a:srgbClr val="E06666"/>
                </a:solidFill>
                <a:latin typeface="Average"/>
                <a:ea typeface="Average"/>
                <a:cs typeface="Average"/>
                <a:sym typeface="Average"/>
              </a:rPr>
              <a:t>muddy</a:t>
            </a:r>
            <a:r>
              <a:rPr lang="en" sz="3000">
                <a:solidFill>
                  <a:srgbClr val="E06666"/>
                </a:solidFill>
                <a:latin typeface="Average"/>
                <a:ea typeface="Average"/>
                <a:cs typeface="Average"/>
                <a:sym typeface="Average"/>
              </a:rPr>
              <a:t> </a:t>
            </a:r>
            <a:r>
              <a:rPr lang="en" sz="3000">
                <a:solidFill>
                  <a:srgbClr val="CCCCCC"/>
                </a:solidFill>
                <a:latin typeface="Average"/>
                <a:ea typeface="Average"/>
                <a:cs typeface="Average"/>
                <a:sym typeface="Average"/>
              </a:rPr>
              <a:t>and </a:t>
            </a:r>
            <a:r>
              <a:rPr b="1" lang="en" sz="3000">
                <a:solidFill>
                  <a:srgbClr val="E06666"/>
                </a:solidFill>
                <a:latin typeface="Average"/>
                <a:ea typeface="Average"/>
                <a:cs typeface="Average"/>
                <a:sym typeface="Average"/>
              </a:rPr>
              <a:t>lack detail</a:t>
            </a:r>
            <a:r>
              <a:rPr lang="en" sz="3000">
                <a:solidFill>
                  <a:srgbClr val="CCCCCC"/>
                </a:solidFill>
                <a:latin typeface="Average"/>
                <a:ea typeface="Average"/>
                <a:cs typeface="Average"/>
                <a:sym typeface="Average"/>
              </a:rPr>
              <a:t>.</a:t>
            </a:r>
            <a:endParaRPr sz="3000">
              <a:solidFill>
                <a:srgbClr val="CCCCCC"/>
              </a:solidFill>
              <a:latin typeface="Average"/>
              <a:ea typeface="Average"/>
              <a:cs typeface="Average"/>
              <a:sym typeface="Average"/>
            </a:endParaRPr>
          </a:p>
        </p:txBody>
      </p:sp>
      <p:sp>
        <p:nvSpPr>
          <p:cNvPr descr="Translations" id="437" name="Google Shape;437;p78"/>
          <p:cNvSpPr txBox="1"/>
          <p:nvPr/>
        </p:nvSpPr>
        <p:spPr>
          <a:xfrm>
            <a:off x="3651600" y="0"/>
            <a:ext cx="54924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750">
                <a:solidFill>
                  <a:srgbClr val="AAAAAA"/>
                </a:solidFill>
                <a:latin typeface="Average"/>
                <a:ea typeface="Average"/>
                <a:cs typeface="Average"/>
                <a:sym typeface="Average"/>
              </a:rPr>
              <a:t>ጥላ በጠረጴዛዎ ላይ ተቀምጧል, በብርሃን ጠረጴዛ ላይ አይደለም</a:t>
            </a:r>
            <a:endParaRPr sz="1750">
              <a:solidFill>
                <a:srgbClr val="AAAAAA"/>
              </a:solidFill>
              <a:latin typeface="Average"/>
              <a:ea typeface="Average"/>
              <a:cs typeface="Average"/>
              <a:sym typeface="Average"/>
            </a:endParaRPr>
          </a:p>
          <a:p>
            <a:pPr indent="0" lvl="0" marL="0" rtl="1" algn="r">
              <a:spcBef>
                <a:spcPts val="0"/>
              </a:spcBef>
              <a:spcAft>
                <a:spcPts val="0"/>
              </a:spcAft>
              <a:buNone/>
            </a:pPr>
            <a:r>
              <a:rPr lang="en" sz="1750">
                <a:solidFill>
                  <a:srgbClr val="AAAAAA"/>
                </a:solidFill>
                <a:latin typeface="Average"/>
                <a:ea typeface="Average"/>
                <a:cs typeface="Average"/>
                <a:sym typeface="Average"/>
              </a:rPr>
              <a:t>ظل جالسًا على مكتبك، وليس على طاولة الضوء</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Ombra assegut al teu escriptori, no a una taula de llum</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坐在办公桌旁而不是在灯桌上遮光</a:t>
            </a:r>
            <a:endParaRPr sz="1750">
              <a:solidFill>
                <a:srgbClr val="AAAAAA"/>
              </a:solidFill>
              <a:latin typeface="Average"/>
              <a:ea typeface="Average"/>
              <a:cs typeface="Average"/>
              <a:sym typeface="Average"/>
            </a:endParaRPr>
          </a:p>
          <a:p>
            <a:pPr indent="0" lvl="0" marL="0" rtl="1" algn="r">
              <a:spcBef>
                <a:spcPts val="0"/>
              </a:spcBef>
              <a:spcAft>
                <a:spcPts val="0"/>
              </a:spcAft>
              <a:buNone/>
            </a:pPr>
            <a:r>
              <a:rPr lang="en" sz="1750">
                <a:solidFill>
                  <a:srgbClr val="AAAAAA"/>
                </a:solidFill>
                <a:latin typeface="Average"/>
                <a:ea typeface="Average"/>
                <a:cs typeface="Average"/>
                <a:sym typeface="Average"/>
              </a:rPr>
              <a:t>پشت میزتان سایه بزنید، نه پشت میز سبک</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अपने डेस्क पर बैठें, न कि किसी लाइट टेबल पर</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ライトテーブルではなく、机に座っているシェード</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밝은 테이블이 아닌 책상에 앉아 그늘을 찾으세요</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Siya li ser maseya we rûniştiye, ne li ser maseyek sivik</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Sombra sentada em sua mesa, não em uma mesa de luz</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ਛਾਂ ਤੁਹਾਡੇ ਡੈਸਕ 'ਤੇ ਬੈਠੋ, ਨਾ ਕਿ ਕਿਸੇ ਲਾਈਟ ਟੇਬਲ 'ਤੇ</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Тень, сидя за рабочим столом, а не за освещенным столом</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Hadh fadhiya miiskaaga, ha ag fadhiisan miis khafiif ah</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Siéntate en tu escritorio, no en una mesa de luz</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Kivuli kimekaa kwenye dawati lako, sio kwenye meza nyepesi</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Naka-shade na nakaupo sa iyong desk, hindi sa isang maliwanag na mesa</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Gölge masanızda oturuyor, ışık masasında değil</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Тінь сидячи за робочим столом, а не за освітленим столом</a:t>
            </a:r>
            <a:endParaRPr sz="1750">
              <a:solidFill>
                <a:srgbClr val="AAAAAA"/>
              </a:solidFill>
              <a:latin typeface="Average"/>
              <a:ea typeface="Average"/>
              <a:cs typeface="Average"/>
              <a:sym typeface="Average"/>
            </a:endParaRPr>
          </a:p>
          <a:p>
            <a:pPr indent="0" lvl="0" marL="0" rtl="0" algn="l">
              <a:spcBef>
                <a:spcPts val="0"/>
              </a:spcBef>
              <a:spcAft>
                <a:spcPts val="0"/>
              </a:spcAft>
              <a:buNone/>
            </a:pPr>
            <a:r>
              <a:rPr lang="en" sz="1750">
                <a:solidFill>
                  <a:srgbClr val="AAAAAA"/>
                </a:solidFill>
                <a:latin typeface="Average"/>
                <a:ea typeface="Average"/>
                <a:cs typeface="Average"/>
                <a:sym typeface="Average"/>
              </a:rPr>
              <a:t>Ngồi ở bàn làm việc có bóng râm, không phải ở bàn sáng</a:t>
            </a:r>
            <a:endParaRPr sz="1750">
              <a:solidFill>
                <a:srgbClr val="AAAAAA"/>
              </a:solidFill>
              <a:latin typeface="Average"/>
              <a:ea typeface="Average"/>
              <a:cs typeface="Average"/>
              <a:sym typeface="Average"/>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descr="Translations" id="285" name="Google Shape;285;p53"/>
          <p:cNvSpPr txBox="1"/>
          <p:nvPr/>
        </p:nvSpPr>
        <p:spPr>
          <a:xfrm>
            <a:off x="3668700" y="0"/>
            <a:ext cx="5475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50">
                <a:solidFill>
                  <a:srgbClr val="AAAAAA"/>
                </a:solidFill>
                <a:latin typeface="Average"/>
                <a:ea typeface="Average"/>
                <a:cs typeface="Average"/>
                <a:sym typeface="Average"/>
              </a:rPr>
              <a:t>ትላንትና ፎቶ ካላገኙ የዛሬውን ግብ አስረከቡ።</a:t>
            </a:r>
            <a:endParaRPr sz="1650">
              <a:solidFill>
                <a:srgbClr val="AAAAAA"/>
              </a:solidFill>
              <a:latin typeface="Average"/>
              <a:ea typeface="Average"/>
              <a:cs typeface="Average"/>
              <a:sym typeface="Average"/>
            </a:endParaRPr>
          </a:p>
          <a:p>
            <a:pPr indent="0" lvl="0" marL="0" rtl="1" algn="r">
              <a:spcBef>
                <a:spcPts val="0"/>
              </a:spcBef>
              <a:spcAft>
                <a:spcPts val="0"/>
              </a:spcAft>
              <a:buNone/>
            </a:pPr>
            <a:r>
              <a:rPr lang="en" sz="1650">
                <a:solidFill>
                  <a:srgbClr val="AAAAAA"/>
                </a:solidFill>
                <a:latin typeface="Average"/>
                <a:ea typeface="Average"/>
                <a:cs typeface="Average"/>
                <a:sym typeface="Average"/>
              </a:rPr>
              <a:t>إذا لم تحصل على صورة بالأمس، قم بتسليم هدف اليوم.</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Si ahir no us vau fer cap foto, entrega l'objectiu d'avui.</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如果你昨天没有拍照，就交出今天的目标。</a:t>
            </a:r>
            <a:endParaRPr sz="1650">
              <a:solidFill>
                <a:srgbClr val="AAAAAA"/>
              </a:solidFill>
              <a:latin typeface="Average"/>
              <a:ea typeface="Average"/>
              <a:cs typeface="Average"/>
              <a:sym typeface="Average"/>
            </a:endParaRPr>
          </a:p>
          <a:p>
            <a:pPr indent="0" lvl="0" marL="0" rtl="1" algn="r">
              <a:spcBef>
                <a:spcPts val="0"/>
              </a:spcBef>
              <a:spcAft>
                <a:spcPts val="0"/>
              </a:spcAft>
              <a:buNone/>
            </a:pPr>
            <a:r>
              <a:rPr lang="en" sz="1650">
                <a:solidFill>
                  <a:srgbClr val="AAAAAA"/>
                </a:solidFill>
                <a:latin typeface="Average"/>
                <a:ea typeface="Average"/>
                <a:cs typeface="Average"/>
                <a:sym typeface="Average"/>
              </a:rPr>
              <a:t>اگر دیروز عکسی نگرفتید، هدف امروز را تحویل بگیرید..</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यदि आपको कल कोई फोटो नहीं मिली, तो आज का लक्ष्य जमा करें..</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昨日写真を撮れなかった方は、今日の目標を提出してください。</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어제 사진을 찍지 못했다면, 오늘의 목표를 제출하세요.</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Ger we duh wêneyek negirtibe, destê xwe bidin armanca îro..</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Se você não conseguiu tirar uma foto ontem, entregue a meta de hoje.</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ਜੇਕਰ ਤੁਹਾਨੂੰ ਕੱਲ੍ਹ ਫੋਟੋ ਨਹੀਂ ਮਿਲੀ, ਤਾਂ ਅੱਜ ਦੇ ਟੀਚੇ ਵਿੱਚ ਹੱਥ ਪਾਓ..</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Если вы не сделали фотографию вчера, сдайте сегодняшнюю цель.</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Haddi aanad helin sawir shalayto, gacanta geli yoolka maanta</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Si no conseguiste una foto ayer, entrega el objetivo de hoy.</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Ikiwa hukupata picha jana, weka lengo la leo..</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Kung hindi ka nakakuha ng larawan kahapon, ibigay ang layunin ngayon..</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Dün fotoğraf çekemediyseniz, bugünün golünü gönderin.</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Якщо ви не отримали фото вчора, вкажіть сьогоднішню ціль.</a:t>
            </a:r>
            <a:endParaRPr sz="1650">
              <a:solidFill>
                <a:srgbClr val="AAAAAA"/>
              </a:solidFill>
              <a:latin typeface="Average"/>
              <a:ea typeface="Average"/>
              <a:cs typeface="Average"/>
              <a:sym typeface="Average"/>
            </a:endParaRPr>
          </a:p>
          <a:p>
            <a:pPr indent="0" lvl="0" marL="0" rtl="0" algn="l">
              <a:spcBef>
                <a:spcPts val="0"/>
              </a:spcBef>
              <a:spcAft>
                <a:spcPts val="0"/>
              </a:spcAft>
              <a:buNone/>
            </a:pPr>
            <a:r>
              <a:rPr lang="en" sz="1650">
                <a:solidFill>
                  <a:srgbClr val="AAAAAA"/>
                </a:solidFill>
                <a:latin typeface="Average"/>
                <a:ea typeface="Average"/>
                <a:cs typeface="Average"/>
                <a:sym typeface="Average"/>
              </a:rPr>
              <a:t>Nếu bạn không chụp được ảnh ngày hôm qua, hãy nộp mục tiêu của ngày hôm nay.</a:t>
            </a:r>
            <a:endParaRPr sz="1650">
              <a:solidFill>
                <a:srgbClr val="CACACA"/>
              </a:solidFill>
              <a:latin typeface="Average"/>
              <a:ea typeface="Average"/>
              <a:cs typeface="Average"/>
              <a:sym typeface="Average"/>
            </a:endParaRPr>
          </a:p>
        </p:txBody>
      </p:sp>
      <p:grpSp>
        <p:nvGrpSpPr>
          <p:cNvPr id="286" name="Google Shape;286;p53"/>
          <p:cNvGrpSpPr/>
          <p:nvPr/>
        </p:nvGrpSpPr>
        <p:grpSpPr>
          <a:xfrm>
            <a:off x="0" y="0"/>
            <a:ext cx="3668700" cy="6858300"/>
            <a:chOff x="0" y="0"/>
            <a:chExt cx="3668700" cy="6858300"/>
          </a:xfrm>
        </p:grpSpPr>
        <p:sp>
          <p:nvSpPr>
            <p:cNvPr descr="Translations" id="287" name="Google Shape;287;p53"/>
            <p:cNvSpPr txBox="1"/>
            <p:nvPr/>
          </p:nvSpPr>
          <p:spPr>
            <a:xfrm>
              <a:off x="0" y="4022700"/>
              <a:ext cx="3668700" cy="2835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400">
                  <a:solidFill>
                    <a:srgbClr val="FFFFFF"/>
                  </a:solidFill>
                  <a:latin typeface="Oswald"/>
                  <a:ea typeface="Oswald"/>
                  <a:cs typeface="Oswald"/>
                  <a:sym typeface="Oswald"/>
                </a:rPr>
                <a:t>If you </a:t>
              </a:r>
              <a:r>
                <a:rPr lang="en" sz="3400">
                  <a:solidFill>
                    <a:srgbClr val="E06666"/>
                  </a:solidFill>
                  <a:latin typeface="Oswald"/>
                  <a:ea typeface="Oswald"/>
                  <a:cs typeface="Oswald"/>
                  <a:sym typeface="Oswald"/>
                </a:rPr>
                <a:t>did not</a:t>
              </a:r>
              <a:r>
                <a:rPr lang="en" sz="3400">
                  <a:solidFill>
                    <a:srgbClr val="FFFFFF"/>
                  </a:solidFill>
                  <a:latin typeface="Oswald"/>
                  <a:ea typeface="Oswald"/>
                  <a:cs typeface="Oswald"/>
                  <a:sym typeface="Oswald"/>
                </a:rPr>
                <a:t> have a </a:t>
              </a:r>
              <a:r>
                <a:rPr lang="en" sz="3400">
                  <a:solidFill>
                    <a:srgbClr val="00FF00"/>
                  </a:solidFill>
                  <a:latin typeface="Oswald"/>
                  <a:ea typeface="Oswald"/>
                  <a:cs typeface="Oswald"/>
                  <a:sym typeface="Oswald"/>
                </a:rPr>
                <a:t>photo yesterday</a:t>
              </a:r>
              <a:r>
                <a:rPr lang="en" sz="3400">
                  <a:solidFill>
                    <a:srgbClr val="FFFFFF"/>
                  </a:solidFill>
                  <a:latin typeface="Oswald"/>
                  <a:ea typeface="Oswald"/>
                  <a:cs typeface="Oswald"/>
                  <a:sym typeface="Oswald"/>
                </a:rPr>
                <a:t>, open your booklet so I can check the </a:t>
              </a:r>
              <a:r>
                <a:rPr lang="en" sz="3400">
                  <a:solidFill>
                    <a:srgbClr val="00FF00"/>
                  </a:solidFill>
                  <a:latin typeface="Oswald"/>
                  <a:ea typeface="Oswald"/>
                  <a:cs typeface="Oswald"/>
                  <a:sym typeface="Oswald"/>
                </a:rPr>
                <a:t>today’s goal </a:t>
              </a:r>
              <a:r>
                <a:rPr lang="en" sz="3400">
                  <a:solidFill>
                    <a:srgbClr val="FFFFFF"/>
                  </a:solidFill>
                  <a:latin typeface="Oswald"/>
                  <a:ea typeface="Oswald"/>
                  <a:cs typeface="Oswald"/>
                  <a:sym typeface="Oswald"/>
                </a:rPr>
                <a:t>for today.</a:t>
              </a:r>
              <a:endParaRPr sz="3400">
                <a:solidFill>
                  <a:srgbClr val="FFFFFF"/>
                </a:solidFill>
                <a:latin typeface="Oswald"/>
                <a:ea typeface="Oswald"/>
                <a:cs typeface="Oswald"/>
                <a:sym typeface="Oswald"/>
              </a:endParaRPr>
            </a:p>
          </p:txBody>
        </p:sp>
        <p:sp>
          <p:nvSpPr>
            <p:cNvPr id="288" name="Google Shape;288;p53"/>
            <p:cNvSpPr txBox="1"/>
            <p:nvPr/>
          </p:nvSpPr>
          <p:spPr>
            <a:xfrm>
              <a:off x="613050" y="0"/>
              <a:ext cx="2442600" cy="861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5400">
                  <a:solidFill>
                    <a:srgbClr val="FFFFFF"/>
                  </a:solidFill>
                  <a:latin typeface="Oswald"/>
                  <a:ea typeface="Oswald"/>
                  <a:cs typeface="Oswald"/>
                  <a:sym typeface="Oswald"/>
                </a:rPr>
                <a:t>📷 or </a:t>
              </a:r>
              <a:endParaRPr sz="5400">
                <a:solidFill>
                  <a:srgbClr val="FFFFFF"/>
                </a:solidFill>
                <a:latin typeface="Oswald"/>
                <a:ea typeface="Oswald"/>
                <a:cs typeface="Oswald"/>
                <a:sym typeface="Oswald"/>
              </a:endParaRPr>
            </a:p>
          </p:txBody>
        </p:sp>
        <p:pic>
          <p:nvPicPr>
            <p:cNvPr id="289" name="Google Shape;289;p53"/>
            <p:cNvPicPr preferRelativeResize="0"/>
            <p:nvPr/>
          </p:nvPicPr>
          <p:blipFill>
            <a:blip r:embed="rId3">
              <a:alphaModFix/>
            </a:blip>
            <a:stretch>
              <a:fillRect/>
            </a:stretch>
          </p:blipFill>
          <p:spPr>
            <a:xfrm>
              <a:off x="613050" y="861700"/>
              <a:ext cx="2442600" cy="3161012"/>
            </a:xfrm>
            <a:prstGeom prst="rect">
              <a:avLst/>
            </a:prstGeom>
            <a:noFill/>
            <a:ln>
              <a:noFill/>
            </a:ln>
          </p:spPr>
        </p:pic>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pic>
        <p:nvPicPr>
          <p:cNvPr id="446" name="Google Shape;446;p80"/>
          <p:cNvPicPr preferRelativeResize="0"/>
          <p:nvPr/>
        </p:nvPicPr>
        <p:blipFill rotWithShape="1">
          <a:blip r:embed="rId3">
            <a:alphaModFix/>
          </a:blip>
          <a:srcRect b="4154" l="24565" r="27399" t="19904"/>
          <a:stretch/>
        </p:blipFill>
        <p:spPr>
          <a:xfrm>
            <a:off x="4" y="2227000"/>
            <a:ext cx="3661526" cy="4630999"/>
          </a:xfrm>
          <a:prstGeom prst="rect">
            <a:avLst/>
          </a:prstGeom>
          <a:noFill/>
          <a:ln>
            <a:noFill/>
          </a:ln>
        </p:spPr>
      </p:pic>
      <p:sp>
        <p:nvSpPr>
          <p:cNvPr descr="Translations" id="447" name="Google Shape;447;p80"/>
          <p:cNvSpPr txBox="1"/>
          <p:nvPr/>
        </p:nvSpPr>
        <p:spPr>
          <a:xfrm>
            <a:off x="3661525" y="275"/>
            <a:ext cx="54822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50">
                <a:solidFill>
                  <a:srgbClr val="AAAAAA"/>
                </a:solidFill>
                <a:latin typeface="Average"/>
                <a:ea typeface="Average"/>
                <a:cs typeface="Average"/>
                <a:sym typeface="Average"/>
              </a:rPr>
              <a:t>ቀጣዩ ክፍል ይህን ሴሚስተር የምትሰራው ቀላሉ ስራ ነው!</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الدرس القادم هو أسهل واجب ستقوم به هذا الفصل الدراسي!</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La propera classe és la tasca més fàcil que fareu aquest semestre!</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下一节课是你这学期要做的最简单的作业！</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کلاس بعدی ساده ترین تکلیفی است که در این ترم انجام خواهید داد!</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अगली कक्षा इस सेमेस्टर में आपका सबसे आसान काम होगा!</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次の授業は、今学期取り組む最も簡単な課題です。</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다음 수업은 이번 학기 중 가장 쉬운 과제입니다!</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Dersa paşîn peywira herî hêsan e ku hûn ê vê semesterê bikin!</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A próxima aula é a tarefa mais fácil que você fará neste semestre!</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ਅਗਲੀ ਕਲਾਸ ਸਭ ਤੋਂ ਆਸਾਨ ਅਸਾਈਨਮੈਂਟ ਹੈ ਜੋ ਤੁਸੀਂ ਇਸ ਸਮੈਸਟਰ ਵਿੱਚ ਕਰੋਗੇ!</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Следующее занятие — самое легкое задание, которое вам предстоит выполнить в этом семестре!</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Fasalka xiga waa shaqada ugu fudud ee aad samayn doonto simistarkan!</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¡La próxima clase es la tarea más fácil que realizarás este semestre!</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Darasa linalofuata ndilo zoezi rahisi zaidi utakalofanya muhula huu!</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Ang susunod na klase ang pinakamadaling assignment na gagawin mo ngayong semestre!</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Sıradaki ders bu dönem yapacağınız en kolay ödev olacak!</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Наступний урок – це найлегше завдання, яке ви будете виконувати в цьому семестрі!</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Lớp tiếp theo là bài tập dễ nhất mà bạn sẽ làm trong học kỳ này!</a:t>
            </a:r>
            <a:endParaRPr sz="1550">
              <a:solidFill>
                <a:srgbClr val="B7B7B7"/>
              </a:solidFill>
              <a:latin typeface="Oswald"/>
              <a:ea typeface="Oswald"/>
              <a:cs typeface="Oswald"/>
              <a:sym typeface="Oswald"/>
            </a:endParaRPr>
          </a:p>
        </p:txBody>
      </p:sp>
      <p:sp>
        <p:nvSpPr>
          <p:cNvPr id="448" name="Google Shape;448;p80"/>
          <p:cNvSpPr txBox="1"/>
          <p:nvPr/>
        </p:nvSpPr>
        <p:spPr>
          <a:xfrm>
            <a:off x="0" y="0"/>
            <a:ext cx="3661500" cy="222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800">
                <a:solidFill>
                  <a:srgbClr val="FFFFFF"/>
                </a:solidFill>
                <a:latin typeface="Oswald"/>
                <a:ea typeface="Oswald"/>
                <a:cs typeface="Oswald"/>
                <a:sym typeface="Oswald"/>
              </a:rPr>
              <a:t>Next class: </a:t>
            </a:r>
            <a:endParaRPr sz="3800">
              <a:solidFill>
                <a:srgbClr val="FFFFFF"/>
              </a:solidFill>
              <a:latin typeface="Oswald"/>
              <a:ea typeface="Oswald"/>
              <a:cs typeface="Oswald"/>
              <a:sym typeface="Oswald"/>
            </a:endParaRPr>
          </a:p>
          <a:p>
            <a:pPr indent="0" lvl="0" marL="0" rtl="0" algn="ctr">
              <a:spcBef>
                <a:spcPts val="0"/>
              </a:spcBef>
              <a:spcAft>
                <a:spcPts val="0"/>
              </a:spcAft>
              <a:buNone/>
            </a:pPr>
            <a:r>
              <a:rPr lang="en" sz="3200">
                <a:solidFill>
                  <a:srgbClr val="B7B7B7"/>
                </a:solidFill>
                <a:latin typeface="Oswald"/>
                <a:ea typeface="Oswald"/>
                <a:cs typeface="Oswald"/>
                <a:sym typeface="Oswald"/>
              </a:rPr>
              <a:t>The easiest assignment you will probably do this semester!</a:t>
            </a:r>
            <a:endParaRPr sz="22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81"/>
          <p:cNvSpPr txBox="1"/>
          <p:nvPr/>
        </p:nvSpPr>
        <p:spPr>
          <a:xfrm>
            <a:off x="441950" y="75"/>
            <a:ext cx="8212500" cy="27546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CC3300"/>
              </a:buClr>
              <a:buFont typeface="Calibri"/>
              <a:buNone/>
            </a:pPr>
            <a:r>
              <a:rPr lang="en" sz="4200">
                <a:solidFill>
                  <a:srgbClr val="CC3300"/>
                </a:solidFill>
                <a:latin typeface="Open Sans"/>
                <a:ea typeface="Open Sans"/>
                <a:cs typeface="Open Sans"/>
                <a:sym typeface="Open Sans"/>
              </a:rPr>
              <a:t>Art of the Renaissance</a:t>
            </a:r>
            <a:endParaRPr b="1" sz="4200">
              <a:solidFill>
                <a:srgbClr val="FFFFFF"/>
              </a:solidFill>
              <a:latin typeface="Open Sans"/>
              <a:ea typeface="Open Sans"/>
              <a:cs typeface="Open Sans"/>
              <a:sym typeface="Open Sans"/>
            </a:endParaRPr>
          </a:p>
          <a:p>
            <a:pPr indent="0" lvl="0" marL="0" rtl="0" algn="r">
              <a:spcBef>
                <a:spcPts val="3600"/>
              </a:spcBef>
              <a:spcAft>
                <a:spcPts val="0"/>
              </a:spcAft>
              <a:buClr>
                <a:srgbClr val="FFFFFF"/>
              </a:buClr>
              <a:buFont typeface="Calibri"/>
              <a:buNone/>
            </a:pPr>
            <a:r>
              <a:rPr b="1" lang="en" sz="4200">
                <a:solidFill>
                  <a:srgbClr val="FFFFFF"/>
                </a:solidFill>
                <a:latin typeface="Open Sans"/>
                <a:ea typeface="Open Sans"/>
                <a:cs typeface="Open Sans"/>
                <a:sym typeface="Open Sans"/>
              </a:rPr>
              <a:t>How do you show the </a:t>
            </a:r>
            <a:br>
              <a:rPr b="1" lang="en" sz="4200">
                <a:solidFill>
                  <a:srgbClr val="FFFFFF"/>
                </a:solidFill>
                <a:latin typeface="Open Sans"/>
                <a:ea typeface="Open Sans"/>
                <a:cs typeface="Open Sans"/>
                <a:sym typeface="Open Sans"/>
              </a:rPr>
            </a:br>
            <a:r>
              <a:rPr b="1" lang="en" sz="4200">
                <a:solidFill>
                  <a:srgbClr val="FFFFFF"/>
                </a:solidFill>
                <a:latin typeface="Open Sans"/>
                <a:ea typeface="Open Sans"/>
                <a:cs typeface="Open Sans"/>
                <a:sym typeface="Open Sans"/>
              </a:rPr>
              <a:t>rebirth of humanism?</a:t>
            </a:r>
            <a:endParaRPr>
              <a:solidFill>
                <a:srgbClr val="999999"/>
              </a:solidFill>
              <a:latin typeface="Open Sans"/>
              <a:ea typeface="Open Sans"/>
              <a:cs typeface="Open Sans"/>
              <a:sym typeface="Open Sans"/>
            </a:endParaRPr>
          </a:p>
        </p:txBody>
      </p:sp>
      <p:sp>
        <p:nvSpPr>
          <p:cNvPr descr="Column 1" id="454" name="Google Shape;454;p81"/>
          <p:cNvSpPr txBox="1"/>
          <p:nvPr/>
        </p:nvSpPr>
        <p:spPr>
          <a:xfrm>
            <a:off x="0" y="2754675"/>
            <a:ext cx="4572000" cy="410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የህዳሴ ጥበብ፡ የሰው ልጅን ዳግም መወለድ እንዴት ታሳያለህ?</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فن عصر النهضة: كيف تظهر نهضة الإنسانية؟</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Art del Renaixement: Com mostres el renaixement de l'humanisme?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文艺复兴艺术：您如何展现人文主义的重生？</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هنر رنسانس: چگونه تولد دوباره اومانیسم را نشان می دهید؟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पुनर्जागरण की कला: आप मानवतावाद के पुनर्जन्म को कैसे दर्शाते 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ルネサンス美術：ヒューマニズムの復活をどのように表現しますか？</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르네상스 예술: 인본주의의 부활을 어떻게 보여줄 것인가?</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Hunera Ronesansê: Hûn ji nû ve zayîna humanîzmê çawa nîşan didin?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Arte do Renascimento: Como você mostra o renascimento do humanismo?</a:t>
            </a:r>
            <a:endParaRPr sz="3200">
              <a:solidFill>
                <a:srgbClr val="000000"/>
              </a:solidFill>
            </a:endParaRPr>
          </a:p>
        </p:txBody>
      </p:sp>
      <p:sp>
        <p:nvSpPr>
          <p:cNvPr descr="Column 2" id="455" name="Google Shape;455;p81"/>
          <p:cNvSpPr txBox="1"/>
          <p:nvPr/>
        </p:nvSpPr>
        <p:spPr>
          <a:xfrm>
            <a:off x="4572000" y="2754675"/>
            <a:ext cx="4572000" cy="410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ਪੁਨਰਜਾਗਰਣ ਦੀ ਕਲਾ: ਤੁਸੀਂ ਮਾਨਵਵਾਦ ਦੇ ਪੁਨਰ ਜਨਮ ਨੂੰ ਕਿਵੇਂ ਦਿਖਾਉਂਦੇ 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Искусство эпохи Возрождения: как показать возрождение гуманизма?</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Farshaxanka Renaissance: Sidee u muujisaa dib-u-dhalashada aadanaha?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Arte del Renacimiento: ¿Cómo mostrar el renacimiento del humanismo?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Sanaa ya Renaissance: Je, unaonyeshaje kuzaliwa upya kwa ubinadamu?</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Sining ng Renaissance: Paano mo ipinakita ang muling pagsilang ng humanismo?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Rönesans Sanatı: Hümanizmin yeniden doğuşunu nasıl gösteriyorsunuz?</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Мистецтво Відродження: як ви показуєте відродження гуманізму?</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Nghệ thuật thời Phục Hưng: Bạn thể hiện sự tái sinh của chủ nghĩa nhân văn như thế nào?</a:t>
            </a:r>
            <a:endParaRPr sz="3200">
              <a:solidFill>
                <a:srgbClr val="00000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59" name="Shape 459"/>
        <p:cNvGrpSpPr/>
        <p:nvPr/>
      </p:nvGrpSpPr>
      <p:grpSpPr>
        <a:xfrm>
          <a:off x="0" y="0"/>
          <a:ext cx="0" cy="0"/>
          <a:chOff x="0" y="0"/>
          <a:chExt cx="0" cy="0"/>
        </a:xfrm>
      </p:grpSpPr>
      <p:grpSp>
        <p:nvGrpSpPr>
          <p:cNvPr id="460" name="Google Shape;460;p82"/>
          <p:cNvGrpSpPr/>
          <p:nvPr/>
        </p:nvGrpSpPr>
        <p:grpSpPr>
          <a:xfrm>
            <a:off x="0" y="1006975"/>
            <a:ext cx="2858702" cy="5546225"/>
            <a:chOff x="0" y="1311775"/>
            <a:chExt cx="2858702" cy="5546225"/>
          </a:xfrm>
        </p:grpSpPr>
        <p:pic>
          <p:nvPicPr>
            <p:cNvPr descr="Unknown_-_Discobolus" id="461" name="Google Shape;461;p82"/>
            <p:cNvPicPr preferRelativeResize="0"/>
            <p:nvPr/>
          </p:nvPicPr>
          <p:blipFill rotWithShape="1">
            <a:blip r:embed="rId3">
              <a:alphaModFix/>
            </a:blip>
            <a:srcRect b="0" l="0" r="0" t="0"/>
            <a:stretch/>
          </p:blipFill>
          <p:spPr>
            <a:xfrm>
              <a:off x="0" y="1311775"/>
              <a:ext cx="2858700" cy="4610700"/>
            </a:xfrm>
            <a:prstGeom prst="rect">
              <a:avLst/>
            </a:prstGeom>
            <a:noFill/>
            <a:ln>
              <a:noFill/>
            </a:ln>
          </p:spPr>
        </p:pic>
        <p:sp>
          <p:nvSpPr>
            <p:cNvPr id="462" name="Google Shape;462;p82"/>
            <p:cNvSpPr txBox="1"/>
            <p:nvPr/>
          </p:nvSpPr>
          <p:spPr>
            <a:xfrm>
              <a:off x="2" y="5934000"/>
              <a:ext cx="2858700" cy="924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BBE0E3"/>
                </a:buClr>
                <a:buFont typeface="Arial"/>
                <a:buNone/>
              </a:pPr>
              <a:r>
                <a:rPr lang="en" sz="1800">
                  <a:solidFill>
                    <a:srgbClr val="CCCCCC"/>
                  </a:solidFill>
                  <a:latin typeface="Open Sans"/>
                  <a:ea typeface="Open Sans"/>
                  <a:cs typeface="Open Sans"/>
                  <a:sym typeface="Open Sans"/>
                </a:rPr>
                <a:t>Myron</a:t>
              </a:r>
              <a:endParaRPr>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1" i="1" lang="en" sz="1800" u="none" cap="none" strike="noStrike">
                  <a:solidFill>
                    <a:srgbClr val="F3F3F3"/>
                  </a:solidFill>
                  <a:latin typeface="Open Sans"/>
                  <a:ea typeface="Open Sans"/>
                  <a:cs typeface="Open Sans"/>
                  <a:sym typeface="Open Sans"/>
                </a:rPr>
                <a:t>Discobolus</a:t>
              </a:r>
              <a:endParaRPr b="1">
                <a:solidFill>
                  <a:srgbClr val="F3F3F3"/>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0" i="0" lang="en" sz="1800" u="none" cap="none" strike="noStrike">
                  <a:solidFill>
                    <a:srgbClr val="CCCCCC"/>
                  </a:solidFill>
                  <a:latin typeface="Open Sans"/>
                  <a:ea typeface="Open Sans"/>
                  <a:cs typeface="Open Sans"/>
                  <a:sym typeface="Open Sans"/>
                </a:rPr>
                <a:t>circa 450 BCE</a:t>
              </a:r>
              <a:endParaRPr>
                <a:solidFill>
                  <a:srgbClr val="CCCCCC"/>
                </a:solidFill>
                <a:latin typeface="Open Sans"/>
                <a:ea typeface="Open Sans"/>
                <a:cs typeface="Open Sans"/>
                <a:sym typeface="Open Sans"/>
              </a:endParaRPr>
            </a:p>
          </p:txBody>
        </p:sp>
      </p:grpSp>
      <p:grpSp>
        <p:nvGrpSpPr>
          <p:cNvPr id="463" name="Google Shape;463;p82"/>
          <p:cNvGrpSpPr/>
          <p:nvPr/>
        </p:nvGrpSpPr>
        <p:grpSpPr>
          <a:xfrm>
            <a:off x="3032919" y="1006975"/>
            <a:ext cx="3350709" cy="5542175"/>
            <a:chOff x="3337719" y="1311775"/>
            <a:chExt cx="3350709" cy="5542175"/>
          </a:xfrm>
        </p:grpSpPr>
        <p:sp>
          <p:nvSpPr>
            <p:cNvPr id="464" name="Google Shape;464;p82"/>
            <p:cNvSpPr txBox="1"/>
            <p:nvPr/>
          </p:nvSpPr>
          <p:spPr>
            <a:xfrm>
              <a:off x="3337728" y="5938050"/>
              <a:ext cx="3350700" cy="915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BBE0E3"/>
                </a:buClr>
                <a:buFont typeface="Arial"/>
                <a:buNone/>
              </a:pPr>
              <a:r>
                <a:rPr b="0" i="0" lang="en" sz="1800" u="none" cap="none" strike="noStrike">
                  <a:solidFill>
                    <a:srgbClr val="CCCCCC"/>
                  </a:solidFill>
                  <a:latin typeface="Open Sans"/>
                  <a:ea typeface="Open Sans"/>
                  <a:cs typeface="Open Sans"/>
                  <a:sym typeface="Open Sans"/>
                </a:rPr>
                <a:t>Unknown</a:t>
              </a:r>
              <a:endParaRPr>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1" i="1" lang="en" sz="1800" u="none" cap="none" strike="noStrike">
                  <a:solidFill>
                    <a:srgbClr val="F3F3F3"/>
                  </a:solidFill>
                  <a:latin typeface="Open Sans"/>
                  <a:ea typeface="Open Sans"/>
                  <a:cs typeface="Open Sans"/>
                  <a:sym typeface="Open Sans"/>
                </a:rPr>
                <a:t>Head of a Roman Patrician</a:t>
              </a:r>
              <a:endParaRPr b="1">
                <a:solidFill>
                  <a:srgbClr val="F3F3F3"/>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0" i="0" lang="en" sz="1800" u="none" cap="none" strike="noStrike">
                  <a:solidFill>
                    <a:srgbClr val="CCCCCC"/>
                  </a:solidFill>
                  <a:latin typeface="Open Sans"/>
                  <a:ea typeface="Open Sans"/>
                  <a:cs typeface="Open Sans"/>
                  <a:sym typeface="Open Sans"/>
                </a:rPr>
                <a:t>50-75 BCE</a:t>
              </a:r>
              <a:endParaRPr>
                <a:solidFill>
                  <a:srgbClr val="CCCCCC"/>
                </a:solidFill>
                <a:latin typeface="Open Sans"/>
                <a:ea typeface="Open Sans"/>
                <a:cs typeface="Open Sans"/>
                <a:sym typeface="Open Sans"/>
              </a:endParaRPr>
            </a:p>
          </p:txBody>
        </p:sp>
        <p:pic>
          <p:nvPicPr>
            <p:cNvPr id="465" name="Google Shape;465;p82"/>
            <p:cNvPicPr preferRelativeResize="0"/>
            <p:nvPr/>
          </p:nvPicPr>
          <p:blipFill rotWithShape="1">
            <a:blip r:embed="rId4">
              <a:alphaModFix/>
            </a:blip>
            <a:srcRect b="0" l="0" r="0" t="0"/>
            <a:stretch/>
          </p:blipFill>
          <p:spPr>
            <a:xfrm>
              <a:off x="3337719" y="1311775"/>
              <a:ext cx="3350700" cy="4626300"/>
            </a:xfrm>
            <a:prstGeom prst="rect">
              <a:avLst/>
            </a:prstGeom>
            <a:noFill/>
            <a:ln>
              <a:noFill/>
            </a:ln>
          </p:spPr>
        </p:pic>
      </p:grpSp>
      <p:sp>
        <p:nvSpPr>
          <p:cNvPr id="466" name="Google Shape;466;p82"/>
          <p:cNvSpPr txBox="1"/>
          <p:nvPr/>
        </p:nvSpPr>
        <p:spPr>
          <a:xfrm>
            <a:off x="1025" y="76200"/>
            <a:ext cx="6382500" cy="918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3600">
                <a:solidFill>
                  <a:srgbClr val="EFEFEF"/>
                </a:solidFill>
                <a:latin typeface="Oswald"/>
                <a:ea typeface="Oswald"/>
                <a:cs typeface="Oswald"/>
                <a:sym typeface="Oswald"/>
              </a:rPr>
              <a:t>Ancient Greek and Roman Art</a:t>
            </a:r>
            <a:endParaRPr sz="3600">
              <a:solidFill>
                <a:srgbClr val="B7B7B7"/>
              </a:solidFill>
              <a:latin typeface="Average"/>
              <a:ea typeface="Average"/>
              <a:cs typeface="Average"/>
              <a:sym typeface="Average"/>
            </a:endParaRPr>
          </a:p>
        </p:txBody>
      </p:sp>
      <p:sp>
        <p:nvSpPr>
          <p:cNvPr descr="Translations" id="467" name="Google Shape;467;p82"/>
          <p:cNvSpPr txBox="1"/>
          <p:nvPr/>
        </p:nvSpPr>
        <p:spPr>
          <a:xfrm>
            <a:off x="6383525" y="0"/>
            <a:ext cx="27606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rgbClr val="AAAAAA"/>
                </a:solidFill>
                <a:latin typeface="Average"/>
                <a:ea typeface="Average"/>
                <a:cs typeface="Average"/>
                <a:sym typeface="Average"/>
              </a:rPr>
              <a:t>የጥንት ግሪክ እና የሮማውያን ጥበብ</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الفن اليوناني والروماني القديم</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Art antic grec i romà</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古希腊和罗马艺术</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هنر یونان و روم باستان</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प्राचीन यूनानी और रोमन कला</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古代ギリシャ・ローマ美術</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고대 그리스와 로마 미술</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Hunera Yewnanî û Romanî ya kevnar</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Arte Grega e Romana Antiga</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ਪ੍ਰਾਚੀਨ ਯੂਨਾਨੀ ਅਤੇ ਰੋਮਨ ਕਲਾ</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Древнегреческое и римское искусство</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Farshaxankii Giriigga iyo Roomaanka</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Arte griego y romano antiguo</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Sanaa ya Kigiriki na Kirumi ya Kale</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Sinaunang Griyego at Romanong Sining</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Antik Yunan ve Roma Sanatı</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Давньогрецьке та римське мистецтво</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Nghệ thuật Hy Lạp và La Mã cổ đại</a:t>
            </a:r>
            <a:endParaRPr sz="1700">
              <a:solidFill>
                <a:srgbClr val="AAAAAA"/>
              </a:solidFill>
              <a:latin typeface="Average"/>
              <a:ea typeface="Average"/>
              <a:cs typeface="Average"/>
              <a:sym typeface="Average"/>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71" name="Shape 471"/>
        <p:cNvGrpSpPr/>
        <p:nvPr/>
      </p:nvGrpSpPr>
      <p:grpSpPr>
        <a:xfrm>
          <a:off x="0" y="0"/>
          <a:ext cx="0" cy="0"/>
          <a:chOff x="0" y="0"/>
          <a:chExt cx="0" cy="0"/>
        </a:xfrm>
      </p:grpSpPr>
      <p:grpSp>
        <p:nvGrpSpPr>
          <p:cNvPr id="472" name="Google Shape;472;p83"/>
          <p:cNvGrpSpPr/>
          <p:nvPr/>
        </p:nvGrpSpPr>
        <p:grpSpPr>
          <a:xfrm>
            <a:off x="12" y="1541400"/>
            <a:ext cx="3498900" cy="5316612"/>
            <a:chOff x="373637" y="796475"/>
            <a:chExt cx="3498900" cy="5316612"/>
          </a:xfrm>
        </p:grpSpPr>
        <p:pic>
          <p:nvPicPr>
            <p:cNvPr descr="Unknown_-_Christ_Pantocrater_Monrreale" id="473" name="Google Shape;473;p83"/>
            <p:cNvPicPr preferRelativeResize="0"/>
            <p:nvPr/>
          </p:nvPicPr>
          <p:blipFill rotWithShape="1">
            <a:blip r:embed="rId3">
              <a:alphaModFix/>
            </a:blip>
            <a:srcRect b="0" l="0" r="0" t="0"/>
            <a:stretch/>
          </p:blipFill>
          <p:spPr>
            <a:xfrm>
              <a:off x="373637" y="796475"/>
              <a:ext cx="3498900" cy="4392600"/>
            </a:xfrm>
            <a:prstGeom prst="rect">
              <a:avLst/>
            </a:prstGeom>
            <a:noFill/>
            <a:ln>
              <a:noFill/>
            </a:ln>
          </p:spPr>
        </p:pic>
        <p:sp>
          <p:nvSpPr>
            <p:cNvPr id="474" name="Google Shape;474;p83"/>
            <p:cNvSpPr txBox="1"/>
            <p:nvPr/>
          </p:nvSpPr>
          <p:spPr>
            <a:xfrm>
              <a:off x="373637" y="5189087"/>
              <a:ext cx="3498900" cy="924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BBE0E3"/>
                </a:buClr>
                <a:buFont typeface="Arial"/>
                <a:buNone/>
              </a:pPr>
              <a:r>
                <a:rPr b="0" i="0" lang="en" sz="1800" u="none" cap="none" strike="noStrike">
                  <a:solidFill>
                    <a:srgbClr val="CCCCCC"/>
                  </a:solidFill>
                  <a:latin typeface="Open Sans"/>
                  <a:ea typeface="Open Sans"/>
                  <a:cs typeface="Open Sans"/>
                  <a:sym typeface="Open Sans"/>
                </a:rPr>
                <a:t>Unknown</a:t>
              </a:r>
              <a:endParaRPr>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1" i="1" lang="en" sz="1800" u="none" cap="none" strike="noStrike">
                  <a:solidFill>
                    <a:srgbClr val="F3F3F3"/>
                  </a:solidFill>
                  <a:latin typeface="Open Sans"/>
                  <a:ea typeface="Open Sans"/>
                  <a:cs typeface="Open Sans"/>
                  <a:sym typeface="Open Sans"/>
                </a:rPr>
                <a:t>Christ Pantocrator</a:t>
              </a:r>
              <a:endParaRPr>
                <a:solidFill>
                  <a:srgbClr val="F3F3F3"/>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0" i="0" lang="en" sz="1800" u="none" cap="none" strike="noStrike">
                  <a:solidFill>
                    <a:srgbClr val="CCCCCC"/>
                  </a:solidFill>
                  <a:latin typeface="Open Sans"/>
                  <a:ea typeface="Open Sans"/>
                  <a:cs typeface="Open Sans"/>
                  <a:sym typeface="Open Sans"/>
                </a:rPr>
                <a:t>c. 1180-1194</a:t>
              </a:r>
              <a:endParaRPr>
                <a:solidFill>
                  <a:srgbClr val="CCCCCC"/>
                </a:solidFill>
                <a:latin typeface="Open Sans"/>
                <a:ea typeface="Open Sans"/>
                <a:cs typeface="Open Sans"/>
                <a:sym typeface="Open Sans"/>
              </a:endParaRPr>
            </a:p>
          </p:txBody>
        </p:sp>
      </p:grpSp>
      <p:grpSp>
        <p:nvGrpSpPr>
          <p:cNvPr id="475" name="Google Shape;475;p83"/>
          <p:cNvGrpSpPr/>
          <p:nvPr/>
        </p:nvGrpSpPr>
        <p:grpSpPr>
          <a:xfrm>
            <a:off x="4216950" y="2834425"/>
            <a:ext cx="4927050" cy="4023587"/>
            <a:chOff x="4188550" y="1743200"/>
            <a:chExt cx="4927050" cy="4023587"/>
          </a:xfrm>
        </p:grpSpPr>
        <p:sp>
          <p:nvSpPr>
            <p:cNvPr id="476" name="Google Shape;476;p83"/>
            <p:cNvSpPr txBox="1"/>
            <p:nvPr/>
          </p:nvSpPr>
          <p:spPr>
            <a:xfrm>
              <a:off x="4203325" y="4842787"/>
              <a:ext cx="4897500" cy="924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BBE0E3"/>
                </a:buClr>
                <a:buFont typeface="Arial"/>
                <a:buNone/>
              </a:pPr>
              <a:r>
                <a:rPr lang="en" sz="1800">
                  <a:solidFill>
                    <a:srgbClr val="CCCCCC"/>
                  </a:solidFill>
                  <a:latin typeface="Open Sans"/>
                  <a:ea typeface="Open Sans"/>
                  <a:cs typeface="Open Sans"/>
                  <a:sym typeface="Open Sans"/>
                </a:rPr>
                <a:t>Sedefkâr Mehmed Ağa</a:t>
              </a:r>
              <a:endParaRPr sz="1800">
                <a:solidFill>
                  <a:srgbClr val="CCCCCC"/>
                </a:solidFill>
                <a:latin typeface="Open Sans"/>
                <a:ea typeface="Open Sans"/>
                <a:cs typeface="Open Sans"/>
                <a:sym typeface="Open Sans"/>
              </a:endParaRPr>
            </a:p>
            <a:p>
              <a:pPr indent="0" lvl="0" marL="0" rtl="0" algn="ctr">
                <a:spcBef>
                  <a:spcPts val="0"/>
                </a:spcBef>
                <a:spcAft>
                  <a:spcPts val="0"/>
                </a:spcAft>
                <a:buClr>
                  <a:srgbClr val="BBE0E3"/>
                </a:buClr>
                <a:buFont typeface="Arial"/>
                <a:buNone/>
              </a:pPr>
              <a:r>
                <a:rPr b="1" i="1" lang="en" sz="1800">
                  <a:solidFill>
                    <a:srgbClr val="FFFFFF"/>
                  </a:solidFill>
                  <a:latin typeface="Open Sans"/>
                  <a:ea typeface="Open Sans"/>
                  <a:cs typeface="Open Sans"/>
                  <a:sym typeface="Open Sans"/>
                </a:rPr>
                <a:t>Sultan Ahmed Mosque</a:t>
              </a:r>
              <a:endParaRPr b="1" i="1" sz="1800">
                <a:solidFill>
                  <a:srgbClr val="FFFFFF"/>
                </a:solidFill>
                <a:latin typeface="Open Sans"/>
                <a:ea typeface="Open Sans"/>
                <a:cs typeface="Open Sans"/>
                <a:sym typeface="Open Sans"/>
              </a:endParaRPr>
            </a:p>
            <a:p>
              <a:pPr indent="0" lvl="0" marL="0" rtl="0" algn="ctr">
                <a:spcBef>
                  <a:spcPts val="0"/>
                </a:spcBef>
                <a:spcAft>
                  <a:spcPts val="0"/>
                </a:spcAft>
                <a:buClr>
                  <a:srgbClr val="BBE0E3"/>
                </a:buClr>
                <a:buFont typeface="Arial"/>
                <a:buNone/>
              </a:pPr>
              <a:r>
                <a:rPr lang="en" sz="1800">
                  <a:solidFill>
                    <a:srgbClr val="CCCCCC"/>
                  </a:solidFill>
                  <a:latin typeface="Open Sans"/>
                  <a:ea typeface="Open Sans"/>
                  <a:cs typeface="Open Sans"/>
                  <a:sym typeface="Open Sans"/>
                </a:rPr>
                <a:t>1616</a:t>
              </a:r>
              <a:endParaRPr sz="1800">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t/>
              </a:r>
              <a:endParaRPr sz="1800">
                <a:solidFill>
                  <a:srgbClr val="CCCCCC"/>
                </a:solidFill>
                <a:latin typeface="Open Sans"/>
                <a:ea typeface="Open Sans"/>
                <a:cs typeface="Open Sans"/>
                <a:sym typeface="Open Sans"/>
              </a:endParaRPr>
            </a:p>
          </p:txBody>
        </p:sp>
        <p:pic>
          <p:nvPicPr>
            <p:cNvPr descr="Image result for blue mosque" id="477" name="Google Shape;477;p83"/>
            <p:cNvPicPr preferRelativeResize="0"/>
            <p:nvPr/>
          </p:nvPicPr>
          <p:blipFill>
            <a:blip r:embed="rId4">
              <a:alphaModFix/>
            </a:blip>
            <a:stretch>
              <a:fillRect/>
            </a:stretch>
          </p:blipFill>
          <p:spPr>
            <a:xfrm>
              <a:off x="4188550" y="1743200"/>
              <a:ext cx="4927050" cy="3099585"/>
            </a:xfrm>
            <a:prstGeom prst="rect">
              <a:avLst/>
            </a:prstGeom>
            <a:noFill/>
            <a:ln>
              <a:noFill/>
            </a:ln>
          </p:spPr>
        </p:pic>
      </p:grpSp>
      <p:sp>
        <p:nvSpPr>
          <p:cNvPr id="478" name="Google Shape;478;p83"/>
          <p:cNvSpPr txBox="1"/>
          <p:nvPr/>
        </p:nvSpPr>
        <p:spPr>
          <a:xfrm>
            <a:off x="1025" y="0"/>
            <a:ext cx="3498900" cy="1541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3600">
                <a:solidFill>
                  <a:srgbClr val="EFEFEF"/>
                </a:solidFill>
                <a:latin typeface="Oswald"/>
                <a:ea typeface="Oswald"/>
                <a:cs typeface="Oswald"/>
                <a:sym typeface="Oswald"/>
              </a:rPr>
              <a:t>Medieval Art</a:t>
            </a:r>
            <a:endParaRPr sz="3600">
              <a:solidFill>
                <a:srgbClr val="B7B7B7"/>
              </a:solidFill>
              <a:latin typeface="Average"/>
              <a:ea typeface="Average"/>
              <a:cs typeface="Average"/>
              <a:sym typeface="Average"/>
            </a:endParaRPr>
          </a:p>
        </p:txBody>
      </p:sp>
      <p:sp>
        <p:nvSpPr>
          <p:cNvPr descr="Translations" id="479" name="Google Shape;479;p83"/>
          <p:cNvSpPr txBox="1"/>
          <p:nvPr/>
        </p:nvSpPr>
        <p:spPr>
          <a:xfrm>
            <a:off x="4217075" y="0"/>
            <a:ext cx="2463600" cy="283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1500">
                <a:solidFill>
                  <a:srgbClr val="AAAAAA"/>
                </a:solidFill>
                <a:latin typeface="Average"/>
                <a:ea typeface="Average"/>
                <a:cs typeface="Average"/>
                <a:sym typeface="Average"/>
              </a:rPr>
              <a:t>የመካከለኛው ዘመን አርት</a:t>
            </a:r>
            <a:endParaRPr sz="1500">
              <a:solidFill>
                <a:srgbClr val="AAAAAA"/>
              </a:solidFill>
              <a:latin typeface="Average"/>
              <a:ea typeface="Average"/>
              <a:cs typeface="Average"/>
              <a:sym typeface="Average"/>
            </a:endParaRPr>
          </a:p>
          <a:p>
            <a:pPr indent="0" lvl="0" marL="0" rtl="1" algn="r">
              <a:spcBef>
                <a:spcPts val="0"/>
              </a:spcBef>
              <a:spcAft>
                <a:spcPts val="0"/>
              </a:spcAft>
              <a:buClr>
                <a:srgbClr val="000000"/>
              </a:buClr>
              <a:buSzPts val="1100"/>
              <a:buFont typeface="Arial"/>
              <a:buNone/>
            </a:pPr>
            <a:r>
              <a:rPr lang="en" sz="1500">
                <a:solidFill>
                  <a:srgbClr val="AAAAAA"/>
                </a:solidFill>
                <a:latin typeface="Average"/>
                <a:ea typeface="Average"/>
                <a:cs typeface="Average"/>
                <a:sym typeface="Average"/>
              </a:rPr>
              <a:t>الفن في العصور الوسطى</a:t>
            </a:r>
            <a:endParaRPr sz="1500">
              <a:solidFill>
                <a:srgbClr val="AAAAAA"/>
              </a:solidFill>
              <a:latin typeface="Average"/>
              <a:ea typeface="Average"/>
              <a:cs typeface="Average"/>
              <a:sym typeface="Average"/>
            </a:endParaRPr>
          </a:p>
          <a:p>
            <a:pPr indent="0" lvl="0" marL="0" rtl="0" algn="l">
              <a:spcBef>
                <a:spcPts val="0"/>
              </a:spcBef>
              <a:spcAft>
                <a:spcPts val="0"/>
              </a:spcAft>
              <a:buClr>
                <a:srgbClr val="000000"/>
              </a:buClr>
              <a:buSzPts val="1100"/>
              <a:buFont typeface="Arial"/>
              <a:buNone/>
            </a:pPr>
            <a:r>
              <a:rPr lang="en" sz="1500">
                <a:solidFill>
                  <a:srgbClr val="AAAAAA"/>
                </a:solidFill>
                <a:latin typeface="Average"/>
                <a:ea typeface="Average"/>
                <a:cs typeface="Average"/>
                <a:sym typeface="Average"/>
              </a:rPr>
              <a:t>Art Medieval</a:t>
            </a:r>
            <a:endParaRPr sz="1500">
              <a:solidFill>
                <a:srgbClr val="AAAAAA"/>
              </a:solidFill>
              <a:latin typeface="Average"/>
              <a:ea typeface="Average"/>
              <a:cs typeface="Average"/>
              <a:sym typeface="Average"/>
            </a:endParaRPr>
          </a:p>
          <a:p>
            <a:pPr indent="0" lvl="0" marL="0" rtl="0" algn="l">
              <a:spcBef>
                <a:spcPts val="0"/>
              </a:spcBef>
              <a:spcAft>
                <a:spcPts val="0"/>
              </a:spcAft>
              <a:buClr>
                <a:srgbClr val="000000"/>
              </a:buClr>
              <a:buSzPts val="1100"/>
              <a:buFont typeface="Arial"/>
              <a:buNone/>
            </a:pPr>
            <a:r>
              <a:rPr lang="en" sz="1500">
                <a:solidFill>
                  <a:srgbClr val="AAAAAA"/>
                </a:solidFill>
                <a:latin typeface="Average"/>
                <a:ea typeface="Average"/>
                <a:cs typeface="Average"/>
                <a:sym typeface="Average"/>
              </a:rPr>
              <a:t>中世纪艺术</a:t>
            </a:r>
            <a:endParaRPr sz="1500">
              <a:solidFill>
                <a:srgbClr val="AAAAAA"/>
              </a:solidFill>
              <a:latin typeface="Average"/>
              <a:ea typeface="Average"/>
              <a:cs typeface="Average"/>
              <a:sym typeface="Average"/>
            </a:endParaRPr>
          </a:p>
          <a:p>
            <a:pPr indent="0" lvl="0" marL="0" rtl="1" algn="r">
              <a:spcBef>
                <a:spcPts val="0"/>
              </a:spcBef>
              <a:spcAft>
                <a:spcPts val="0"/>
              </a:spcAft>
              <a:buClr>
                <a:srgbClr val="000000"/>
              </a:buClr>
              <a:buSzPts val="1100"/>
              <a:buFont typeface="Arial"/>
              <a:buNone/>
            </a:pPr>
            <a:r>
              <a:rPr lang="en" sz="1500">
                <a:solidFill>
                  <a:srgbClr val="AAAAAA"/>
                </a:solidFill>
                <a:latin typeface="Average"/>
                <a:ea typeface="Average"/>
                <a:cs typeface="Average"/>
                <a:sym typeface="Average"/>
              </a:rPr>
              <a:t>هنر قرون وسطی</a:t>
            </a:r>
            <a:endParaRPr sz="1500">
              <a:solidFill>
                <a:srgbClr val="AAAAAA"/>
              </a:solidFill>
              <a:latin typeface="Average"/>
              <a:ea typeface="Average"/>
              <a:cs typeface="Average"/>
              <a:sym typeface="Average"/>
            </a:endParaRPr>
          </a:p>
          <a:p>
            <a:pPr indent="0" lvl="0" marL="0" rtl="0" algn="l">
              <a:spcBef>
                <a:spcPts val="0"/>
              </a:spcBef>
              <a:spcAft>
                <a:spcPts val="0"/>
              </a:spcAft>
              <a:buClr>
                <a:srgbClr val="000000"/>
              </a:buClr>
              <a:buSzPts val="1100"/>
              <a:buFont typeface="Arial"/>
              <a:buNone/>
            </a:pPr>
            <a:r>
              <a:rPr lang="en" sz="1500">
                <a:solidFill>
                  <a:srgbClr val="AAAAAA"/>
                </a:solidFill>
                <a:latin typeface="Average"/>
                <a:ea typeface="Average"/>
                <a:cs typeface="Average"/>
                <a:sym typeface="Average"/>
              </a:rPr>
              <a:t>मध्यकालीन कला</a:t>
            </a:r>
            <a:endParaRPr sz="1500">
              <a:solidFill>
                <a:srgbClr val="AAAAAA"/>
              </a:solidFill>
              <a:latin typeface="Average"/>
              <a:ea typeface="Average"/>
              <a:cs typeface="Average"/>
              <a:sym typeface="Average"/>
            </a:endParaRPr>
          </a:p>
          <a:p>
            <a:pPr indent="0" lvl="0" marL="0" rtl="0" algn="l">
              <a:spcBef>
                <a:spcPts val="0"/>
              </a:spcBef>
              <a:spcAft>
                <a:spcPts val="0"/>
              </a:spcAft>
              <a:buClr>
                <a:srgbClr val="000000"/>
              </a:buClr>
              <a:buSzPts val="1100"/>
              <a:buFont typeface="Arial"/>
              <a:buNone/>
            </a:pPr>
            <a:r>
              <a:rPr lang="en" sz="1500">
                <a:solidFill>
                  <a:srgbClr val="AAAAAA"/>
                </a:solidFill>
                <a:latin typeface="Average"/>
                <a:ea typeface="Average"/>
                <a:cs typeface="Average"/>
                <a:sym typeface="Average"/>
              </a:rPr>
              <a:t>中世美術</a:t>
            </a:r>
            <a:endParaRPr sz="1500">
              <a:solidFill>
                <a:srgbClr val="AAAAAA"/>
              </a:solidFill>
              <a:latin typeface="Average"/>
              <a:ea typeface="Average"/>
              <a:cs typeface="Average"/>
              <a:sym typeface="Average"/>
            </a:endParaRPr>
          </a:p>
          <a:p>
            <a:pPr indent="0" lvl="0" marL="0" rtl="0" algn="l">
              <a:spcBef>
                <a:spcPts val="0"/>
              </a:spcBef>
              <a:spcAft>
                <a:spcPts val="0"/>
              </a:spcAft>
              <a:buClr>
                <a:srgbClr val="000000"/>
              </a:buClr>
              <a:buSzPts val="1100"/>
              <a:buFont typeface="Arial"/>
              <a:buNone/>
            </a:pPr>
            <a:r>
              <a:rPr lang="en" sz="1500">
                <a:solidFill>
                  <a:srgbClr val="AAAAAA"/>
                </a:solidFill>
                <a:latin typeface="Average"/>
                <a:ea typeface="Average"/>
                <a:cs typeface="Average"/>
                <a:sym typeface="Average"/>
              </a:rPr>
              <a:t>중세 미술</a:t>
            </a:r>
            <a:endParaRPr sz="1500">
              <a:solidFill>
                <a:srgbClr val="AAAAAA"/>
              </a:solidFill>
              <a:latin typeface="Average"/>
              <a:ea typeface="Average"/>
              <a:cs typeface="Average"/>
              <a:sym typeface="Average"/>
            </a:endParaRPr>
          </a:p>
          <a:p>
            <a:pPr indent="0" lvl="0" marL="0" rtl="0" algn="l">
              <a:spcBef>
                <a:spcPts val="0"/>
              </a:spcBef>
              <a:spcAft>
                <a:spcPts val="0"/>
              </a:spcAft>
              <a:buClr>
                <a:srgbClr val="000000"/>
              </a:buClr>
              <a:buSzPts val="1100"/>
              <a:buFont typeface="Arial"/>
              <a:buNone/>
            </a:pPr>
            <a:r>
              <a:rPr lang="en" sz="1500">
                <a:solidFill>
                  <a:srgbClr val="AAAAAA"/>
                </a:solidFill>
                <a:latin typeface="Average"/>
                <a:ea typeface="Average"/>
                <a:cs typeface="Average"/>
                <a:sym typeface="Average"/>
              </a:rPr>
              <a:t>Hunera Serdema Navîn</a:t>
            </a:r>
            <a:endParaRPr sz="1500">
              <a:solidFill>
                <a:srgbClr val="AAAAAA"/>
              </a:solidFill>
              <a:latin typeface="Average"/>
              <a:ea typeface="Average"/>
              <a:cs typeface="Average"/>
              <a:sym typeface="Average"/>
            </a:endParaRPr>
          </a:p>
          <a:p>
            <a:pPr indent="0" lvl="0" marL="0" rtl="0" algn="l">
              <a:spcBef>
                <a:spcPts val="0"/>
              </a:spcBef>
              <a:spcAft>
                <a:spcPts val="0"/>
              </a:spcAft>
              <a:buClr>
                <a:srgbClr val="000000"/>
              </a:buClr>
              <a:buSzPts val="1100"/>
              <a:buFont typeface="Arial"/>
              <a:buNone/>
            </a:pPr>
            <a:r>
              <a:rPr lang="en" sz="1500">
                <a:solidFill>
                  <a:srgbClr val="AAAAAA"/>
                </a:solidFill>
                <a:latin typeface="Average"/>
                <a:ea typeface="Average"/>
                <a:cs typeface="Average"/>
                <a:sym typeface="Average"/>
              </a:rPr>
              <a:t>Arte Medieval</a:t>
            </a:r>
            <a:endParaRPr sz="1600">
              <a:solidFill>
                <a:srgbClr val="AAAAAA"/>
              </a:solidFill>
              <a:latin typeface="Average"/>
              <a:ea typeface="Average"/>
              <a:cs typeface="Average"/>
              <a:sym typeface="Average"/>
            </a:endParaRPr>
          </a:p>
        </p:txBody>
      </p:sp>
      <p:sp>
        <p:nvSpPr>
          <p:cNvPr descr="Translations" id="480" name="Google Shape;480;p83"/>
          <p:cNvSpPr txBox="1"/>
          <p:nvPr/>
        </p:nvSpPr>
        <p:spPr>
          <a:xfrm>
            <a:off x="6680675" y="0"/>
            <a:ext cx="2463600" cy="283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ਮੱਧਕਾਲੀ ਕਲਾ</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Средневековое искусство</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Farshaxankii Dhexe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Arte medieval</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Sanaa ya Zama za Kati</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Sining ng Medieval</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Ortaçağ Sanatı</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Середньовічне мистецтво</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Nghệ thuật thời Trung cổ</a:t>
            </a:r>
            <a:endParaRPr sz="1800">
              <a:solidFill>
                <a:srgbClr val="FFFFFF"/>
              </a:solidFill>
              <a:latin typeface="Average"/>
              <a:ea typeface="Average"/>
              <a:cs typeface="Average"/>
              <a:sym typeface="Average"/>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84" name="Shape 484"/>
        <p:cNvGrpSpPr/>
        <p:nvPr/>
      </p:nvGrpSpPr>
      <p:grpSpPr>
        <a:xfrm>
          <a:off x="0" y="0"/>
          <a:ext cx="0" cy="0"/>
          <a:chOff x="0" y="0"/>
          <a:chExt cx="0" cy="0"/>
        </a:xfrm>
      </p:grpSpPr>
      <p:pic>
        <p:nvPicPr>
          <p:cNvPr id="485" name="Google Shape;485;p84"/>
          <p:cNvPicPr preferRelativeResize="0"/>
          <p:nvPr/>
        </p:nvPicPr>
        <p:blipFill rotWithShape="1">
          <a:blip r:embed="rId3">
            <a:alphaModFix/>
          </a:blip>
          <a:srcRect b="0" l="47843" r="0" t="0"/>
          <a:stretch/>
        </p:blipFill>
        <p:spPr>
          <a:xfrm>
            <a:off x="5661037" y="0"/>
            <a:ext cx="3482964" cy="3756400"/>
          </a:xfrm>
          <a:prstGeom prst="rect">
            <a:avLst/>
          </a:prstGeom>
          <a:noFill/>
          <a:ln>
            <a:noFill/>
          </a:ln>
        </p:spPr>
      </p:pic>
      <p:sp>
        <p:nvSpPr>
          <p:cNvPr id="486" name="Google Shape;486;p84"/>
          <p:cNvSpPr txBox="1"/>
          <p:nvPr/>
        </p:nvSpPr>
        <p:spPr>
          <a:xfrm>
            <a:off x="3203200" y="50"/>
            <a:ext cx="2457900" cy="3756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BBE0E3"/>
              </a:buClr>
              <a:buFont typeface="Arial"/>
              <a:buNone/>
            </a:pPr>
            <a:r>
              <a:rPr b="1" i="1" lang="en" sz="3100">
                <a:solidFill>
                  <a:srgbClr val="F3F3F3"/>
                </a:solidFill>
                <a:latin typeface="Open Sans"/>
                <a:ea typeface="Open Sans"/>
                <a:cs typeface="Open Sans"/>
                <a:sym typeface="Open Sans"/>
              </a:rPr>
              <a:t>The black death killed 30-60% of Europeans</a:t>
            </a:r>
            <a:endParaRPr b="1" i="1" sz="3100">
              <a:solidFill>
                <a:srgbClr val="F3F3F3"/>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t/>
            </a:r>
            <a:endParaRPr b="1" i="1" sz="3100">
              <a:solidFill>
                <a:srgbClr val="F3F3F3"/>
              </a:solidFill>
              <a:latin typeface="Open Sans"/>
              <a:ea typeface="Open Sans"/>
              <a:cs typeface="Open Sans"/>
              <a:sym typeface="Open Sans"/>
            </a:endParaRPr>
          </a:p>
          <a:p>
            <a:pPr indent="0" lvl="0" marL="0" rtl="0" algn="ctr">
              <a:spcBef>
                <a:spcPts val="0"/>
              </a:spcBef>
              <a:spcAft>
                <a:spcPts val="0"/>
              </a:spcAft>
              <a:buClr>
                <a:srgbClr val="000000"/>
              </a:buClr>
              <a:buSzPts val="1100"/>
              <a:buFont typeface="Arial"/>
              <a:buNone/>
            </a:pPr>
            <a:r>
              <a:rPr i="1" lang="en" sz="1500">
                <a:solidFill>
                  <a:srgbClr val="B7B7B7"/>
                </a:solidFill>
                <a:latin typeface="Open Sans"/>
                <a:ea typeface="Open Sans"/>
                <a:cs typeface="Open Sans"/>
                <a:sym typeface="Open Sans"/>
              </a:rPr>
              <a:t>https://www.newscientist.com/article/dn12393-black-death-casts-a-genetic-shadow-over-england/#ixzz7LinWOMaB</a:t>
            </a:r>
            <a:endParaRPr b="1" i="1" sz="3100">
              <a:solidFill>
                <a:srgbClr val="F3F3F3"/>
              </a:solidFill>
              <a:latin typeface="Open Sans"/>
              <a:ea typeface="Open Sans"/>
              <a:cs typeface="Open Sans"/>
              <a:sym typeface="Open Sans"/>
            </a:endParaRPr>
          </a:p>
        </p:txBody>
      </p:sp>
      <p:pic>
        <p:nvPicPr>
          <p:cNvPr id="487" name="Google Shape;487;p84"/>
          <p:cNvPicPr preferRelativeResize="0"/>
          <p:nvPr/>
        </p:nvPicPr>
        <p:blipFill rotWithShape="1">
          <a:blip r:embed="rId3">
            <a:alphaModFix/>
          </a:blip>
          <a:srcRect b="0" l="0" r="52033" t="0"/>
          <a:stretch/>
        </p:blipFill>
        <p:spPr>
          <a:xfrm>
            <a:off x="0" y="0"/>
            <a:ext cx="3203200" cy="3756400"/>
          </a:xfrm>
          <a:prstGeom prst="rect">
            <a:avLst/>
          </a:prstGeom>
          <a:noFill/>
          <a:ln>
            <a:noFill/>
          </a:ln>
        </p:spPr>
      </p:pic>
      <p:sp>
        <p:nvSpPr>
          <p:cNvPr descr="Column 1" id="488" name="Google Shape;488;p84"/>
          <p:cNvSpPr txBox="1"/>
          <p:nvPr/>
        </p:nvSpPr>
        <p:spPr>
          <a:xfrm>
            <a:off x="0" y="3756400"/>
            <a:ext cx="4572000" cy="310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የጥቁር ሞት 30-60% አውሮፓውያንን ገደለ</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أدى الموت الأسود إلى قتل ما بين 30% إلى 60% من الأوروبيين</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La mort negra va matar entre el 30 i el 60% dels europeus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黑死病夺走了30-60%的欧洲人的生命</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مرگ سیاه باعث مرگ 30 تا 60 درصد اروپایی ها شد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काली मौत ने 30-60% यूरोपीय लोगों की जान ले ली</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黒死病はヨーロッパ人の30～60％を死滅させた。</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흑사병으로 유럽인의 30~60%가 사망했습니다.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Mirina reş 30-60% ji Ewropiyan kuştin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 peste negra matou 30-60% dos europeus</a:t>
            </a:r>
            <a:endParaRPr sz="3200">
              <a:solidFill>
                <a:srgbClr val="000000"/>
              </a:solidFill>
            </a:endParaRPr>
          </a:p>
        </p:txBody>
      </p:sp>
      <p:sp>
        <p:nvSpPr>
          <p:cNvPr descr="Column 2" id="489" name="Google Shape;489;p84"/>
          <p:cNvSpPr txBox="1"/>
          <p:nvPr/>
        </p:nvSpPr>
        <p:spPr>
          <a:xfrm>
            <a:off x="4572000" y="3756400"/>
            <a:ext cx="4572000" cy="310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ਕਾਲੀ ਮੌਤ ਨੇ ਯੂਰਪ ਦੇ 30-60% ਲੋਕਾਂ ਨੂੰ ਮਾਰ ਦਿੱਤਾ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Черная смерть убила 30–60 % европейцев</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Dhimashada madow waxay dishay 30-60% dadka reer Yurub</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La peste negra mató entre el 30 y el 60% de los europeos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Kifo cheusi kiliua 30-60% ya Wazungu</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Ang black death ay pumatay ng 30-60% ng mga Europeo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Kara ölüm Avrupalıların %30-60'ını öldürdü</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Чорна смерть вбила 30-60% європейців</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Cái chết đen đã giết chết 30-60% người châu Âu</a:t>
            </a:r>
            <a:endParaRPr sz="3200">
              <a:solidFill>
                <a:srgbClr val="00000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93" name="Shape 493"/>
        <p:cNvGrpSpPr/>
        <p:nvPr/>
      </p:nvGrpSpPr>
      <p:grpSpPr>
        <a:xfrm>
          <a:off x="0" y="0"/>
          <a:ext cx="0" cy="0"/>
          <a:chOff x="0" y="0"/>
          <a:chExt cx="0" cy="0"/>
        </a:xfrm>
      </p:grpSpPr>
      <p:sp>
        <p:nvSpPr>
          <p:cNvPr id="494" name="Google Shape;494;p85"/>
          <p:cNvSpPr txBox="1"/>
          <p:nvPr/>
        </p:nvSpPr>
        <p:spPr>
          <a:xfrm>
            <a:off x="0" y="0"/>
            <a:ext cx="45720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BBE0E3"/>
              </a:buClr>
              <a:buFont typeface="Arial"/>
              <a:buNone/>
            </a:pPr>
            <a:r>
              <a:rPr lang="en" sz="2500">
                <a:solidFill>
                  <a:srgbClr val="CCCCCC"/>
                </a:solidFill>
                <a:latin typeface="Open Sans"/>
                <a:ea typeface="Open Sans"/>
                <a:cs typeface="Open Sans"/>
                <a:sym typeface="Open Sans"/>
              </a:rPr>
              <a:t>Wall detail from </a:t>
            </a:r>
            <a:endParaRPr sz="2500">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1" i="1" lang="en" sz="2500">
                <a:solidFill>
                  <a:srgbClr val="FFFFFF"/>
                </a:solidFill>
                <a:latin typeface="Open Sans"/>
                <a:ea typeface="Open Sans"/>
                <a:cs typeface="Open Sans"/>
                <a:sym typeface="Open Sans"/>
              </a:rPr>
              <a:t>Alhambra Mosque </a:t>
            </a:r>
            <a:r>
              <a:rPr lang="en" sz="2500">
                <a:solidFill>
                  <a:srgbClr val="FFFFFF"/>
                </a:solidFill>
                <a:latin typeface="Open Sans"/>
                <a:ea typeface="Open Sans"/>
                <a:cs typeface="Open Sans"/>
                <a:sym typeface="Open Sans"/>
              </a:rPr>
              <a:t>(Spain)</a:t>
            </a:r>
            <a:endParaRPr sz="1000">
              <a:solidFill>
                <a:srgbClr val="CCCCCC"/>
              </a:solidFill>
              <a:latin typeface="Open Sans"/>
              <a:ea typeface="Open Sans"/>
              <a:cs typeface="Open Sans"/>
              <a:sym typeface="Open Sans"/>
            </a:endParaRPr>
          </a:p>
        </p:txBody>
      </p:sp>
      <p:pic>
        <p:nvPicPr>
          <p:cNvPr descr="Image from https://instagram.fyaw1-1.fna.fbcdn.net/vp/493c7929d948e6ddffeb765a0c4c1d77/5E5C8A72/t51.2885-15/sh0.08/e35/p750x750/71146465_425462475049145_2222080911625590483_n.jpg?_nc_ht=instagram.fyaw1-1.fna.fbcdn.net&amp;_nc_cat=105" id="495" name="Google Shape;495;p85"/>
          <p:cNvPicPr preferRelativeResize="0"/>
          <p:nvPr/>
        </p:nvPicPr>
        <p:blipFill>
          <a:blip r:embed="rId3">
            <a:alphaModFix/>
          </a:blip>
          <a:stretch>
            <a:fillRect/>
          </a:stretch>
        </p:blipFill>
        <p:spPr>
          <a:xfrm>
            <a:off x="0" y="1143007"/>
            <a:ext cx="4572000" cy="5714993"/>
          </a:xfrm>
          <a:prstGeom prst="rect">
            <a:avLst/>
          </a:prstGeom>
          <a:noFill/>
          <a:ln>
            <a:noFill/>
          </a:ln>
        </p:spPr>
      </p:pic>
      <p:sp>
        <p:nvSpPr>
          <p:cNvPr descr="Translations" id="496" name="Google Shape;496;p85"/>
          <p:cNvSpPr txBox="1"/>
          <p:nvPr/>
        </p:nvSpPr>
        <p:spPr>
          <a:xfrm>
            <a:off x="4572025" y="-50"/>
            <a:ext cx="4572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450">
                <a:solidFill>
                  <a:srgbClr val="AAAAAA"/>
                </a:solidFill>
                <a:latin typeface="Average"/>
                <a:ea typeface="Average"/>
                <a:cs typeface="Average"/>
                <a:sym typeface="Average"/>
              </a:rPr>
              <a:t>የግድግዳ ዝርዝሮች ከአልሃምብራ መስጊድ፣ አልሃምብራ፣ ስፔን።</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تفاصيل جدار من مسجد الحمراء، الحمراء، إسبانيا</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Detall de la paret de la mesquita de l'Alhambra, Alhambra, Espanya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西班牙阿尔罕布拉阿罕布拉清真寺的墙壁细节</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جزئیات دیوار از مسجد الحمرا، الحمرا، اسپانیا</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अलहम्ब्रा मस्जिद, अलहम्ब्रा, स्पेन की दीवार का विवरण</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スペイン、アルハンブラ宮殿のアルハンブラ・モスクの壁の詳細</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스페인 알함브라 알함브라 모스크의 벽 세부 묘사</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Hûrguliya dîwarê ji Mizgefta Alhambra, Alhambra, Spanya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Detalhe da parede da Mesquita de Alhambra, Alhambra, Espanha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ਅਲਹਮਬਰਾ ਮਸਜਿਦ, ਅਲਹਮਬਰਾ, ਸਪੇਨ ਤੋਂ ਕੰਧ ਦਾ ਵੇਰਵਾ</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Фрагмент стены мечети Альгамбра, Альгамбра, Испания</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Faahfaahinta gidaarka ee Masjidka Alhambra, Alhambra, Spain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Detalle de la pared de la Mezquita de la Alhambra, Alhambra, España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Maelezo ya ukuta kutoka Msikiti wa Alhambra, Alhambra, Uhispania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Detalye ng pader mula sa Alhambra Mosque, Alhambra, Spain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İspanya'nın Alhambra kentindeki Alhambra Camii'nin duvar detayı</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Фрагмент стіни мечеті Альгамбра, Альгамбра, Іспанія</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Chi tiết bức tường từ Nhà thờ Hồi giáo Alhambra, Alhambra, Tây Ban Nha</a:t>
            </a:r>
            <a:endParaRPr sz="1450">
              <a:solidFill>
                <a:srgbClr val="FFFFFF"/>
              </a:solidFill>
              <a:latin typeface="Average"/>
              <a:ea typeface="Average"/>
              <a:cs typeface="Average"/>
              <a:sym typeface="Average"/>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00" name="Shape 500"/>
        <p:cNvGrpSpPr/>
        <p:nvPr/>
      </p:nvGrpSpPr>
      <p:grpSpPr>
        <a:xfrm>
          <a:off x="0" y="0"/>
          <a:ext cx="0" cy="0"/>
          <a:chOff x="0" y="0"/>
          <a:chExt cx="0" cy="0"/>
        </a:xfrm>
      </p:grpSpPr>
      <p:sp>
        <p:nvSpPr>
          <p:cNvPr descr="All text" id="501" name="Google Shape;501;p86"/>
          <p:cNvSpPr txBox="1"/>
          <p:nvPr/>
        </p:nvSpPr>
        <p:spPr>
          <a:xfrm>
            <a:off x="0" y="6173225"/>
            <a:ext cx="9144000" cy="684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BBE0E3"/>
              </a:buClr>
              <a:buFont typeface="Arial"/>
              <a:buNone/>
            </a:pPr>
            <a:r>
              <a:rPr b="1" i="1" lang="en" sz="2200">
                <a:solidFill>
                  <a:srgbClr val="FFFFFF"/>
                </a:solidFill>
                <a:latin typeface="Open Sans"/>
                <a:ea typeface="Open Sans"/>
                <a:cs typeface="Open Sans"/>
                <a:sym typeface="Open Sans"/>
              </a:rPr>
              <a:t>Alhambra Mosque, </a:t>
            </a:r>
            <a:r>
              <a:rPr lang="en" sz="1800">
                <a:solidFill>
                  <a:srgbClr val="CCCCCC"/>
                </a:solidFill>
                <a:latin typeface="Open Sans"/>
                <a:ea typeface="Open Sans"/>
                <a:cs typeface="Open Sans"/>
                <a:sym typeface="Open Sans"/>
              </a:rPr>
              <a:t>Alhambra Spain</a:t>
            </a:r>
            <a:endParaRPr sz="1800">
              <a:solidFill>
                <a:srgbClr val="CCCCCC"/>
              </a:solidFill>
              <a:latin typeface="Open Sans"/>
              <a:ea typeface="Open Sans"/>
              <a:cs typeface="Open Sans"/>
              <a:sym typeface="Open Sans"/>
            </a:endParaRPr>
          </a:p>
        </p:txBody>
      </p:sp>
      <p:pic>
        <p:nvPicPr>
          <p:cNvPr id="502" name="Google Shape;502;p86"/>
          <p:cNvPicPr preferRelativeResize="0"/>
          <p:nvPr/>
        </p:nvPicPr>
        <p:blipFill>
          <a:blip r:embed="rId3">
            <a:alphaModFix/>
          </a:blip>
          <a:stretch>
            <a:fillRect/>
          </a:stretch>
        </p:blipFill>
        <p:spPr>
          <a:xfrm>
            <a:off x="459288" y="0"/>
            <a:ext cx="8225427" cy="61732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87"/>
          <p:cNvSpPr txBox="1"/>
          <p:nvPr/>
        </p:nvSpPr>
        <p:spPr>
          <a:xfrm>
            <a:off x="4955700" y="0"/>
            <a:ext cx="4188300" cy="2265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BBE0E3"/>
              </a:buClr>
              <a:buFont typeface="Arial"/>
              <a:buNone/>
            </a:pPr>
            <a:r>
              <a:rPr b="0" i="0" lang="en" sz="2300" u="none" cap="none" strike="noStrike">
                <a:solidFill>
                  <a:srgbClr val="CCCCCC"/>
                </a:solidFill>
                <a:latin typeface="Open Sans"/>
                <a:ea typeface="Open Sans"/>
                <a:cs typeface="Open Sans"/>
                <a:sym typeface="Open Sans"/>
              </a:rPr>
              <a:t>Albrecht Dürer</a:t>
            </a:r>
            <a:endParaRPr b="0" i="0" sz="2300" u="none" cap="none" strike="noStrike">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1" i="1" lang="en" sz="2300" u="none" cap="none" strike="noStrike">
                <a:solidFill>
                  <a:srgbClr val="F3F3F3"/>
                </a:solidFill>
                <a:latin typeface="Open Sans"/>
                <a:ea typeface="Open Sans"/>
                <a:cs typeface="Open Sans"/>
                <a:sym typeface="Open Sans"/>
              </a:rPr>
              <a:t>Self-portrait</a:t>
            </a:r>
            <a:endParaRPr b="1" i="1" sz="2300" u="none" cap="none" strike="noStrike">
              <a:solidFill>
                <a:srgbClr val="F3F3F3"/>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0" i="0" lang="en" sz="2300" u="none" cap="none" strike="noStrike">
                <a:solidFill>
                  <a:srgbClr val="CCCCCC"/>
                </a:solidFill>
                <a:latin typeface="Open Sans"/>
                <a:ea typeface="Open Sans"/>
                <a:cs typeface="Open Sans"/>
                <a:sym typeface="Open Sans"/>
              </a:rPr>
              <a:t>1500</a:t>
            </a:r>
            <a:endParaRPr sz="2300">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t/>
            </a:r>
            <a:endParaRPr sz="1300">
              <a:solidFill>
                <a:srgbClr val="CCCCCC"/>
              </a:solidFill>
              <a:latin typeface="Open Sans"/>
              <a:ea typeface="Open Sans"/>
              <a:cs typeface="Open Sans"/>
              <a:sym typeface="Open Sans"/>
            </a:endParaRPr>
          </a:p>
          <a:p>
            <a:pPr indent="0" lvl="0" marL="0" marR="0" rtl="0" algn="ctr">
              <a:lnSpc>
                <a:spcPct val="100000"/>
              </a:lnSpc>
              <a:spcBef>
                <a:spcPts val="360"/>
              </a:spcBef>
              <a:spcAft>
                <a:spcPts val="0"/>
              </a:spcAft>
              <a:buClr>
                <a:srgbClr val="BBE0E3"/>
              </a:buClr>
              <a:buFont typeface="Arial"/>
              <a:buNone/>
            </a:pPr>
            <a:r>
              <a:rPr b="0" i="0" lang="en" sz="1300" u="none" cap="none" strike="noStrike">
                <a:solidFill>
                  <a:srgbClr val="CCCCCC"/>
                </a:solidFill>
                <a:latin typeface="Open Sans"/>
                <a:ea typeface="Open Sans"/>
                <a:cs typeface="Open Sans"/>
                <a:sym typeface="Open Sans"/>
              </a:rPr>
              <a:t>Oil on wood panel</a:t>
            </a:r>
            <a:endParaRPr sz="1300">
              <a:solidFill>
                <a:srgbClr val="CCCCCC"/>
              </a:solidFill>
              <a:latin typeface="Open Sans"/>
              <a:ea typeface="Open Sans"/>
              <a:cs typeface="Open Sans"/>
              <a:sym typeface="Open Sans"/>
            </a:endParaRPr>
          </a:p>
          <a:p>
            <a:pPr indent="0" lvl="0" marL="0" marR="0" rtl="0" algn="ctr">
              <a:lnSpc>
                <a:spcPct val="100000"/>
              </a:lnSpc>
              <a:spcBef>
                <a:spcPts val="360"/>
              </a:spcBef>
              <a:spcAft>
                <a:spcPts val="0"/>
              </a:spcAft>
              <a:buClr>
                <a:srgbClr val="BBE0E3"/>
              </a:buClr>
              <a:buFont typeface="Arial"/>
              <a:buNone/>
            </a:pPr>
            <a:r>
              <a:rPr b="0" i="0" lang="en" sz="1300" u="none" cap="none" strike="noStrike">
                <a:solidFill>
                  <a:srgbClr val="CCCCCC"/>
                </a:solidFill>
                <a:latin typeface="Open Sans"/>
                <a:ea typeface="Open Sans"/>
                <a:cs typeface="Open Sans"/>
                <a:sym typeface="Open Sans"/>
              </a:rPr>
              <a:t>66.3 × 49cm</a:t>
            </a:r>
            <a:endParaRPr sz="1300">
              <a:solidFill>
                <a:srgbClr val="CCCCCC"/>
              </a:solidFill>
              <a:latin typeface="Open Sans"/>
              <a:ea typeface="Open Sans"/>
              <a:cs typeface="Open Sans"/>
              <a:sym typeface="Open Sans"/>
            </a:endParaRPr>
          </a:p>
          <a:p>
            <a:pPr indent="0" lvl="0" marL="0" marR="0" rtl="0" algn="ctr">
              <a:lnSpc>
                <a:spcPct val="100000"/>
              </a:lnSpc>
              <a:spcBef>
                <a:spcPts val="360"/>
              </a:spcBef>
              <a:spcAft>
                <a:spcPts val="0"/>
              </a:spcAft>
              <a:buClr>
                <a:srgbClr val="BBE0E3"/>
              </a:buClr>
              <a:buFont typeface="Arial"/>
              <a:buNone/>
            </a:pPr>
            <a:r>
              <a:rPr b="0" i="0" lang="en" sz="1300" u="none" cap="none" strike="noStrike">
                <a:solidFill>
                  <a:srgbClr val="CCCCCC"/>
                </a:solidFill>
                <a:latin typeface="Open Sans"/>
                <a:ea typeface="Open Sans"/>
                <a:cs typeface="Open Sans"/>
                <a:sym typeface="Open Sans"/>
              </a:rPr>
              <a:t>Alte Pinakothek, Munich</a:t>
            </a:r>
            <a:endParaRPr sz="800">
              <a:solidFill>
                <a:srgbClr val="AAAAAA"/>
              </a:solidFill>
              <a:latin typeface="Average"/>
              <a:ea typeface="Average"/>
              <a:cs typeface="Average"/>
              <a:sym typeface="Average"/>
            </a:endParaRPr>
          </a:p>
        </p:txBody>
      </p:sp>
      <p:pic>
        <p:nvPicPr>
          <p:cNvPr descr="Durer_-_Self-portrait" id="508" name="Google Shape;508;p87"/>
          <p:cNvPicPr preferRelativeResize="0"/>
          <p:nvPr/>
        </p:nvPicPr>
        <p:blipFill rotWithShape="1">
          <a:blip r:embed="rId3">
            <a:alphaModFix/>
          </a:blip>
          <a:srcRect b="0" l="0" r="0" t="0"/>
          <a:stretch/>
        </p:blipFill>
        <p:spPr>
          <a:xfrm>
            <a:off x="0" y="0"/>
            <a:ext cx="4955700" cy="6858000"/>
          </a:xfrm>
          <a:prstGeom prst="rect">
            <a:avLst/>
          </a:prstGeom>
          <a:noFill/>
          <a:ln>
            <a:noFill/>
          </a:ln>
        </p:spPr>
      </p:pic>
      <p:sp>
        <p:nvSpPr>
          <p:cNvPr descr="Translations" id="509" name="Google Shape;509;p87"/>
          <p:cNvSpPr txBox="1"/>
          <p:nvPr/>
        </p:nvSpPr>
        <p:spPr>
          <a:xfrm>
            <a:off x="4955700" y="2414700"/>
            <a:ext cx="4188300" cy="444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አልብሬክት ዱሬር፣ የራስ ፎቶ፣ 1500</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ألبرشت دورر، بورتريه ذاتي، 1500</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Albrecht Dürer, Autoretrat, 1500</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阿尔布雷希特·丢勒，自画像，1500</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آلبرشت دورر، پرتره از خود، 1500</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अल्ब्रेक्ट ड्यूरर, सेल्फ़-पोर्ट्रेट, 1500</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アルブレヒト・デューラー、自画像、1500</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알브레히트 뒤러, 자화상, 1500</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Albrecht Dürer, Xwe-portre, 1500</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Albrecht Dürer, Auto-retrato, 1500</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ਅਲਬਰੈਕਟ ਡੁਰਰ, ਸਵੈ-ਪੋਰਟਰੇਟ, 1500</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Альбрехт Дюрер, Автопортрет, 1500 г.</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Albrecht Dürer, Is-sawir, 1500</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Alberto Durero, Autorretrato, 1500</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Albrecht Dürer, Picha ya kibinafsi, 1500</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Albrecht Dürer, Self-portrait, 1500</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Albrecht Dürer, Otoportre, 1500</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Альбрехт Дюрер, Автопортрет, 1500</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Albrecht Dürer, Chân dung tự họa, 1500</a:t>
            </a:r>
            <a:endParaRPr sz="800">
              <a:solidFill>
                <a:srgbClr val="FFFFFF"/>
              </a:solidFill>
              <a:latin typeface="Average"/>
              <a:ea typeface="Average"/>
              <a:cs typeface="Average"/>
              <a:sym typeface="Average"/>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pic>
        <p:nvPicPr>
          <p:cNvPr descr="Durer_-_Self-portrait" id="514" name="Google Shape;514;p88"/>
          <p:cNvPicPr preferRelativeResize="0"/>
          <p:nvPr/>
        </p:nvPicPr>
        <p:blipFill rotWithShape="1">
          <a:blip r:embed="rId3">
            <a:alphaModFix/>
          </a:blip>
          <a:srcRect b="0" l="0" r="0" t="0"/>
          <a:stretch/>
        </p:blipFill>
        <p:spPr>
          <a:xfrm>
            <a:off x="0" y="0"/>
            <a:ext cx="4955700" cy="6858000"/>
          </a:xfrm>
          <a:prstGeom prst="rect">
            <a:avLst/>
          </a:prstGeom>
          <a:noFill/>
          <a:ln>
            <a:noFill/>
          </a:ln>
        </p:spPr>
      </p:pic>
      <p:sp>
        <p:nvSpPr>
          <p:cNvPr id="515" name="Google Shape;515;p88">
            <a:hlinkClick/>
          </p:cNvPr>
          <p:cNvSpPr/>
          <p:nvPr/>
        </p:nvSpPr>
        <p:spPr>
          <a:xfrm>
            <a:off x="0" y="214325"/>
            <a:ext cx="4955700" cy="3773100"/>
          </a:xfrm>
          <a:prstGeom prst="rect">
            <a:avLst/>
          </a:prstGeom>
          <a:solidFill>
            <a:srgbClr val="7F7F7F">
              <a:alpha val="1061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516" name="Google Shape;516;p88">
            <a:hlinkClick/>
          </p:cNvPr>
          <p:cNvSpPr/>
          <p:nvPr/>
        </p:nvSpPr>
        <p:spPr>
          <a:xfrm>
            <a:off x="915700" y="1344325"/>
            <a:ext cx="2234100" cy="1363800"/>
          </a:xfrm>
          <a:prstGeom prst="rect">
            <a:avLst/>
          </a:prstGeom>
          <a:solidFill>
            <a:srgbClr val="7F7F7F">
              <a:alpha val="10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88">
            <a:hlinkClick/>
          </p:cNvPr>
          <p:cNvSpPr/>
          <p:nvPr/>
        </p:nvSpPr>
        <p:spPr>
          <a:xfrm>
            <a:off x="0" y="4072150"/>
            <a:ext cx="2684700" cy="1449300"/>
          </a:xfrm>
          <a:prstGeom prst="rect">
            <a:avLst/>
          </a:prstGeom>
          <a:solidFill>
            <a:srgbClr val="7F7F7F">
              <a:alpha val="1061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518" name="Google Shape;518;p88">
            <a:hlinkClick/>
          </p:cNvPr>
          <p:cNvSpPr/>
          <p:nvPr/>
        </p:nvSpPr>
        <p:spPr>
          <a:xfrm>
            <a:off x="1019600" y="5276225"/>
            <a:ext cx="2110800" cy="1581900"/>
          </a:xfrm>
          <a:prstGeom prst="rect">
            <a:avLst/>
          </a:prstGeom>
          <a:solidFill>
            <a:srgbClr val="7F7F7F">
              <a:alpha val="1061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519" name="Google Shape;519;p88">
            <a:hlinkClick/>
          </p:cNvPr>
          <p:cNvSpPr/>
          <p:nvPr/>
        </p:nvSpPr>
        <p:spPr>
          <a:xfrm>
            <a:off x="201325" y="1344325"/>
            <a:ext cx="571500" cy="688500"/>
          </a:xfrm>
          <a:prstGeom prst="rect">
            <a:avLst/>
          </a:prstGeom>
          <a:solidFill>
            <a:srgbClr val="7F7F7F">
              <a:alpha val="1061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520" name="Google Shape;520;p88">
            <a:hlinkClick/>
          </p:cNvPr>
          <p:cNvSpPr/>
          <p:nvPr/>
        </p:nvSpPr>
        <p:spPr>
          <a:xfrm>
            <a:off x="3617325" y="1383300"/>
            <a:ext cx="1143000" cy="850800"/>
          </a:xfrm>
          <a:prstGeom prst="rect">
            <a:avLst/>
          </a:prstGeom>
          <a:solidFill>
            <a:srgbClr val="7F7F7F">
              <a:alpha val="10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88"/>
          <p:cNvSpPr txBox="1"/>
          <p:nvPr/>
        </p:nvSpPr>
        <p:spPr>
          <a:xfrm>
            <a:off x="4955700" y="0"/>
            <a:ext cx="4188300" cy="2265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BBE0E3"/>
              </a:buClr>
              <a:buFont typeface="Arial"/>
              <a:buNone/>
            </a:pPr>
            <a:r>
              <a:rPr b="0" i="0" lang="en" sz="2300" u="none" cap="none" strike="noStrike">
                <a:solidFill>
                  <a:srgbClr val="CCCCCC"/>
                </a:solidFill>
                <a:latin typeface="Open Sans"/>
                <a:ea typeface="Open Sans"/>
                <a:cs typeface="Open Sans"/>
                <a:sym typeface="Open Sans"/>
              </a:rPr>
              <a:t>Albrecht Dürer</a:t>
            </a:r>
            <a:endParaRPr b="0" i="0" sz="2300" u="none" cap="none" strike="noStrike">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1" i="1" lang="en" sz="2300" u="none" cap="none" strike="noStrike">
                <a:solidFill>
                  <a:srgbClr val="F3F3F3"/>
                </a:solidFill>
                <a:latin typeface="Open Sans"/>
                <a:ea typeface="Open Sans"/>
                <a:cs typeface="Open Sans"/>
                <a:sym typeface="Open Sans"/>
              </a:rPr>
              <a:t>Self-portrait</a:t>
            </a:r>
            <a:endParaRPr b="1" i="1" sz="2300" u="none" cap="none" strike="noStrike">
              <a:solidFill>
                <a:srgbClr val="F3F3F3"/>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0" i="0" lang="en" sz="2300" u="none" cap="none" strike="noStrike">
                <a:solidFill>
                  <a:srgbClr val="CCCCCC"/>
                </a:solidFill>
                <a:latin typeface="Open Sans"/>
                <a:ea typeface="Open Sans"/>
                <a:cs typeface="Open Sans"/>
                <a:sym typeface="Open Sans"/>
              </a:rPr>
              <a:t>1500</a:t>
            </a:r>
            <a:endParaRPr sz="2300">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t/>
            </a:r>
            <a:endParaRPr sz="1300">
              <a:solidFill>
                <a:srgbClr val="CCCCCC"/>
              </a:solidFill>
              <a:latin typeface="Open Sans"/>
              <a:ea typeface="Open Sans"/>
              <a:cs typeface="Open Sans"/>
              <a:sym typeface="Open Sans"/>
            </a:endParaRPr>
          </a:p>
          <a:p>
            <a:pPr indent="0" lvl="0" marL="0" marR="0" rtl="0" algn="ctr">
              <a:lnSpc>
                <a:spcPct val="100000"/>
              </a:lnSpc>
              <a:spcBef>
                <a:spcPts val="360"/>
              </a:spcBef>
              <a:spcAft>
                <a:spcPts val="0"/>
              </a:spcAft>
              <a:buClr>
                <a:srgbClr val="BBE0E3"/>
              </a:buClr>
              <a:buFont typeface="Arial"/>
              <a:buNone/>
            </a:pPr>
            <a:r>
              <a:rPr b="0" i="0" lang="en" sz="1300" u="none" cap="none" strike="noStrike">
                <a:solidFill>
                  <a:srgbClr val="CCCCCC"/>
                </a:solidFill>
                <a:latin typeface="Open Sans"/>
                <a:ea typeface="Open Sans"/>
                <a:cs typeface="Open Sans"/>
                <a:sym typeface="Open Sans"/>
              </a:rPr>
              <a:t>Oil on wood panel, 66.3 × 49cm</a:t>
            </a:r>
            <a:endParaRPr sz="1300">
              <a:solidFill>
                <a:srgbClr val="CCCCCC"/>
              </a:solidFill>
              <a:latin typeface="Open Sans"/>
              <a:ea typeface="Open Sans"/>
              <a:cs typeface="Open Sans"/>
              <a:sym typeface="Open Sans"/>
            </a:endParaRPr>
          </a:p>
          <a:p>
            <a:pPr indent="0" lvl="0" marL="0" marR="0" rtl="0" algn="ctr">
              <a:lnSpc>
                <a:spcPct val="100000"/>
              </a:lnSpc>
              <a:spcBef>
                <a:spcPts val="360"/>
              </a:spcBef>
              <a:spcAft>
                <a:spcPts val="0"/>
              </a:spcAft>
              <a:buClr>
                <a:srgbClr val="BBE0E3"/>
              </a:buClr>
              <a:buFont typeface="Arial"/>
              <a:buNone/>
            </a:pPr>
            <a:r>
              <a:rPr b="0" i="0" lang="en" sz="1300" u="none" cap="none" strike="noStrike">
                <a:solidFill>
                  <a:srgbClr val="CCCCCC"/>
                </a:solidFill>
                <a:latin typeface="Open Sans"/>
                <a:ea typeface="Open Sans"/>
                <a:cs typeface="Open Sans"/>
                <a:sym typeface="Open Sans"/>
              </a:rPr>
              <a:t>Alte Pinakothek, Munich</a:t>
            </a:r>
            <a:endParaRPr sz="800">
              <a:solidFill>
                <a:srgbClr val="AAAAAA"/>
              </a:solidFill>
              <a:latin typeface="Average"/>
              <a:ea typeface="Average"/>
              <a:cs typeface="Average"/>
              <a:sym typeface="Average"/>
            </a:endParaRPr>
          </a:p>
        </p:txBody>
      </p:sp>
      <p:sp>
        <p:nvSpPr>
          <p:cNvPr descr="Translations" id="522" name="Google Shape;522;p88"/>
          <p:cNvSpPr txBox="1"/>
          <p:nvPr/>
        </p:nvSpPr>
        <p:spPr>
          <a:xfrm>
            <a:off x="4955700" y="2265600"/>
            <a:ext cx="4188300" cy="45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አልብሬክት ዱሬር፣ የራስ ፎቶ፣ 1500</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ألبرشت دورر، بورتريه ذاتي، 1500</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Albrecht Dürer, Autoretrat, 1500</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阿尔布雷希特·丢勒，自画像，1500</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آلبرشت دورر، سلف پرتره، 1500</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अल्ब्रेक्ट ड्यूरर, सेल्फ़-पोर्ट्रेट, 1500</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アルブレヒト・デューラー、自画像、1500</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알브레히트 뒤러, 자화상, 1500</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Albrecht Dürer, Xwe-portre, 1500</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Albrecht Dürer, Auto-retrato, 1500</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ਅਲਬਰੈਕਟ ਡੁਰਰ, ਸਵੈ-ਪੋਰਟਰੇਟ, 1500</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Альбрехт Дюрер, Автопортрет, 1500 г.</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Albrecht Dürer, Is-sawir, 1500</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Alberto Durero, Autorretrato, 1500</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Albrecht Dürer, Picha ya kibinafsi, 1500</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Albrecht Dürer, Self-portrait, 1500</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Albrecht Dürer, Otoportre, 1500</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Альбрехт Дюрер, Автопортрет, 1500</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Albrecht Dürer, Chân dung tự họa, 1500</a:t>
            </a:r>
            <a:endParaRPr sz="800">
              <a:solidFill>
                <a:srgbClr val="FFFFFF"/>
              </a:solidFill>
              <a:latin typeface="Average"/>
              <a:ea typeface="Average"/>
              <a:cs typeface="Average"/>
              <a:sym typeface="Average"/>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descr="All text" id="527" name="Google Shape;527;p89"/>
          <p:cNvSpPr txBox="1"/>
          <p:nvPr/>
        </p:nvSpPr>
        <p:spPr>
          <a:xfrm>
            <a:off x="0" y="5355925"/>
            <a:ext cx="9144000" cy="1502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360"/>
              </a:spcBef>
              <a:spcAft>
                <a:spcPts val="0"/>
              </a:spcAft>
              <a:buClr>
                <a:srgbClr val="BBE0E3"/>
              </a:buClr>
              <a:buFont typeface="Arial"/>
              <a:buNone/>
            </a:pPr>
            <a:r>
              <a:rPr i="1" lang="en" sz="2400">
                <a:solidFill>
                  <a:srgbClr val="CCCCCC"/>
                </a:solidFill>
                <a:latin typeface="Open Sans"/>
                <a:ea typeface="Open Sans"/>
                <a:cs typeface="Open Sans"/>
                <a:sym typeface="Open Sans"/>
              </a:rPr>
              <a:t>Notice the detail and texture in this self-portrait!</a:t>
            </a:r>
            <a:endParaRPr sz="2400">
              <a:solidFill>
                <a:srgbClr val="CCCCCC"/>
              </a:solidFill>
              <a:latin typeface="Open Sans"/>
              <a:ea typeface="Open Sans"/>
              <a:cs typeface="Open Sans"/>
              <a:sym typeface="Open Sans"/>
            </a:endParaRPr>
          </a:p>
        </p:txBody>
      </p:sp>
      <p:pic>
        <p:nvPicPr>
          <p:cNvPr id="528" name="Google Shape;528;p89"/>
          <p:cNvPicPr preferRelativeResize="0"/>
          <p:nvPr/>
        </p:nvPicPr>
        <p:blipFill rotWithShape="1">
          <a:blip r:embed="rId3">
            <a:alphaModFix/>
          </a:blip>
          <a:srcRect b="5726" l="7910" r="5734" t="4240"/>
          <a:stretch/>
        </p:blipFill>
        <p:spPr>
          <a:xfrm>
            <a:off x="0" y="0"/>
            <a:ext cx="9132538" cy="5355925"/>
          </a:xfrm>
          <a:prstGeom prst="rect">
            <a:avLst/>
          </a:prstGeom>
          <a:noFill/>
          <a:ln>
            <a:noFill/>
          </a:ln>
        </p:spPr>
      </p:pic>
      <p:sp>
        <p:nvSpPr>
          <p:cNvPr id="529" name="Google Shape;529;p89">
            <a:hlinkClick/>
          </p:cNvPr>
          <p:cNvSpPr/>
          <p:nvPr/>
        </p:nvSpPr>
        <p:spPr>
          <a:xfrm>
            <a:off x="8306225" y="5951125"/>
            <a:ext cx="623400" cy="311700"/>
          </a:xfrm>
          <a:prstGeom prst="leftArrow">
            <a:avLst>
              <a:gd fmla="val 50000" name="adj1"/>
              <a:gd fmla="val 50000" name="adj2"/>
            </a:avLst>
          </a:prstGeom>
          <a:solidFill>
            <a:srgbClr val="80808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pic>
        <p:nvPicPr>
          <p:cNvPr id="294" name="Google Shape;294;p54"/>
          <p:cNvPicPr preferRelativeResize="0"/>
          <p:nvPr/>
        </p:nvPicPr>
        <p:blipFill>
          <a:blip r:embed="rId3">
            <a:alphaModFix/>
          </a:blip>
          <a:stretch>
            <a:fillRect/>
          </a:stretch>
        </p:blipFill>
        <p:spPr>
          <a:xfrm>
            <a:off x="0" y="0"/>
            <a:ext cx="5362575" cy="6858000"/>
          </a:xfrm>
          <a:prstGeom prst="rect">
            <a:avLst/>
          </a:prstGeom>
          <a:noFill/>
          <a:ln>
            <a:noFill/>
          </a:ln>
        </p:spPr>
      </p:pic>
      <p:pic>
        <p:nvPicPr>
          <p:cNvPr id="295" name="Google Shape;295;p54"/>
          <p:cNvPicPr preferRelativeResize="0"/>
          <p:nvPr/>
        </p:nvPicPr>
        <p:blipFill rotWithShape="1">
          <a:blip r:embed="rId4">
            <a:alphaModFix/>
          </a:blip>
          <a:srcRect b="0" l="0" r="51378" t="16819"/>
          <a:stretch/>
        </p:blipFill>
        <p:spPr>
          <a:xfrm>
            <a:off x="5362575" y="1"/>
            <a:ext cx="3781426" cy="4770876"/>
          </a:xfrm>
          <a:prstGeom prst="rect">
            <a:avLst/>
          </a:prstGeom>
          <a:noFill/>
          <a:ln>
            <a:noFill/>
          </a:ln>
        </p:spPr>
      </p:pic>
      <p:sp>
        <p:nvSpPr>
          <p:cNvPr id="296" name="Google Shape;296;p54"/>
          <p:cNvSpPr txBox="1"/>
          <p:nvPr/>
        </p:nvSpPr>
        <p:spPr>
          <a:xfrm>
            <a:off x="5362550" y="4770875"/>
            <a:ext cx="3781500" cy="2087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i="1" lang="en" sz="2400">
                <a:solidFill>
                  <a:srgbClr val="FFFFFF"/>
                </a:solidFill>
                <a:latin typeface="Cabin"/>
                <a:ea typeface="Cabin"/>
                <a:cs typeface="Cabin"/>
                <a:sym typeface="Cabin"/>
              </a:rPr>
              <a:t>Moncler: Pierpaolo Picciolo and Liya Kebede</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Clr>
                <a:srgbClr val="000000"/>
              </a:buClr>
              <a:buSzPts val="1100"/>
              <a:buFont typeface="Arial"/>
              <a:buNone/>
            </a:pPr>
            <a:r>
              <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Clr>
                <a:srgbClr val="000000"/>
              </a:buClr>
              <a:buSzPts val="1100"/>
              <a:buFont typeface="Arial"/>
              <a:buNone/>
            </a:pPr>
            <a:r>
              <a:rPr lang="en" sz="2400">
                <a:solidFill>
                  <a:srgbClr val="B7B7B7"/>
                </a:solidFill>
                <a:latin typeface="Cabin"/>
                <a:ea typeface="Cabin"/>
                <a:cs typeface="Cabin"/>
                <a:sym typeface="Cabin"/>
              </a:rPr>
              <a:t>quilted down jacket skirts, 2019</a:t>
            </a:r>
            <a:endParaRPr sz="2400">
              <a:solidFill>
                <a:srgbClr val="B7B7B7"/>
              </a:solidFill>
              <a:latin typeface="Cabin"/>
              <a:ea typeface="Cabin"/>
              <a:cs typeface="Cabin"/>
              <a:sym typeface="Cabin"/>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descr="All text" id="534" name="Google Shape;534;p90"/>
          <p:cNvSpPr txBox="1"/>
          <p:nvPr/>
        </p:nvSpPr>
        <p:spPr>
          <a:xfrm>
            <a:off x="0" y="5505300"/>
            <a:ext cx="9144000" cy="1352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360"/>
              </a:spcBef>
              <a:spcAft>
                <a:spcPts val="0"/>
              </a:spcAft>
              <a:buClr>
                <a:srgbClr val="BBE0E3"/>
              </a:buClr>
              <a:buFont typeface="Arial"/>
              <a:buNone/>
            </a:pPr>
            <a:r>
              <a:rPr i="1" lang="en" sz="2400">
                <a:solidFill>
                  <a:srgbClr val="CCCCCC"/>
                </a:solidFill>
                <a:latin typeface="Open Sans"/>
                <a:ea typeface="Open Sans"/>
                <a:cs typeface="Open Sans"/>
                <a:sym typeface="Open Sans"/>
              </a:rPr>
              <a:t>He is wearing fashionable, expensive clothing to show us how successful he is.</a:t>
            </a:r>
            <a:endParaRPr sz="2400">
              <a:solidFill>
                <a:srgbClr val="CCCCCC"/>
              </a:solidFill>
              <a:latin typeface="Open Sans"/>
              <a:ea typeface="Open Sans"/>
              <a:cs typeface="Open Sans"/>
              <a:sym typeface="Open Sans"/>
            </a:endParaRPr>
          </a:p>
        </p:txBody>
      </p:sp>
      <p:pic>
        <p:nvPicPr>
          <p:cNvPr id="535" name="Google Shape;535;p90"/>
          <p:cNvPicPr preferRelativeResize="0"/>
          <p:nvPr/>
        </p:nvPicPr>
        <p:blipFill rotWithShape="1">
          <a:blip r:embed="rId3">
            <a:alphaModFix/>
          </a:blip>
          <a:srcRect b="5531" l="10503" r="5737" t="4822"/>
          <a:stretch/>
        </p:blipFill>
        <p:spPr>
          <a:xfrm>
            <a:off x="0" y="0"/>
            <a:ext cx="9144000" cy="5505305"/>
          </a:xfrm>
          <a:prstGeom prst="rect">
            <a:avLst/>
          </a:prstGeom>
          <a:noFill/>
          <a:ln>
            <a:noFill/>
          </a:ln>
        </p:spPr>
      </p:pic>
      <p:sp>
        <p:nvSpPr>
          <p:cNvPr id="536" name="Google Shape;536;p90">
            <a:hlinkClick/>
          </p:cNvPr>
          <p:cNvSpPr/>
          <p:nvPr/>
        </p:nvSpPr>
        <p:spPr>
          <a:xfrm>
            <a:off x="8280225" y="6386675"/>
            <a:ext cx="623400" cy="311700"/>
          </a:xfrm>
          <a:prstGeom prst="leftArrow">
            <a:avLst>
              <a:gd fmla="val 50000" name="adj1"/>
              <a:gd fmla="val 50000" name="adj2"/>
            </a:avLst>
          </a:prstGeom>
          <a:solidFill>
            <a:srgbClr val="80808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descr="All text" id="541" name="Google Shape;541;p91"/>
          <p:cNvSpPr txBox="1"/>
          <p:nvPr/>
        </p:nvSpPr>
        <p:spPr>
          <a:xfrm>
            <a:off x="0" y="5355925"/>
            <a:ext cx="9144000" cy="1502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360"/>
              </a:spcBef>
              <a:spcAft>
                <a:spcPts val="0"/>
              </a:spcAft>
              <a:buClr>
                <a:srgbClr val="BBE0E3"/>
              </a:buClr>
              <a:buFont typeface="Arial"/>
              <a:buNone/>
            </a:pPr>
            <a:r>
              <a:rPr i="1" lang="en" sz="2400">
                <a:solidFill>
                  <a:srgbClr val="CCCCCC"/>
                </a:solidFill>
                <a:latin typeface="Open Sans"/>
                <a:ea typeface="Open Sans"/>
                <a:cs typeface="Open Sans"/>
                <a:sym typeface="Open Sans"/>
              </a:rPr>
              <a:t>His hand is in the shape of a religious blessing. </a:t>
            </a:r>
            <a:br>
              <a:rPr i="1" lang="en" sz="2400">
                <a:solidFill>
                  <a:srgbClr val="CCCCCC"/>
                </a:solidFill>
                <a:latin typeface="Open Sans"/>
                <a:ea typeface="Open Sans"/>
                <a:cs typeface="Open Sans"/>
                <a:sym typeface="Open Sans"/>
              </a:rPr>
            </a:br>
            <a:r>
              <a:rPr i="1" lang="en" sz="2400">
                <a:solidFill>
                  <a:srgbClr val="CCCCCC"/>
                </a:solidFill>
                <a:latin typeface="Open Sans"/>
                <a:ea typeface="Open Sans"/>
                <a:cs typeface="Open Sans"/>
                <a:sym typeface="Open Sans"/>
              </a:rPr>
              <a:t>Usually only Jesus posed like this!</a:t>
            </a:r>
            <a:endParaRPr sz="2400">
              <a:solidFill>
                <a:srgbClr val="CCCCCC"/>
              </a:solidFill>
              <a:latin typeface="Open Sans"/>
              <a:ea typeface="Open Sans"/>
              <a:cs typeface="Open Sans"/>
              <a:sym typeface="Open Sans"/>
            </a:endParaRPr>
          </a:p>
        </p:txBody>
      </p:sp>
      <p:pic>
        <p:nvPicPr>
          <p:cNvPr id="542" name="Google Shape;542;p91"/>
          <p:cNvPicPr preferRelativeResize="0"/>
          <p:nvPr/>
        </p:nvPicPr>
        <p:blipFill rotWithShape="1">
          <a:blip r:embed="rId3">
            <a:alphaModFix/>
          </a:blip>
          <a:srcRect b="5528" l="8013" r="5638" t="4438"/>
          <a:stretch/>
        </p:blipFill>
        <p:spPr>
          <a:xfrm>
            <a:off x="0" y="0"/>
            <a:ext cx="9144000" cy="5362632"/>
          </a:xfrm>
          <a:prstGeom prst="rect">
            <a:avLst/>
          </a:prstGeom>
          <a:noFill/>
          <a:ln>
            <a:noFill/>
          </a:ln>
        </p:spPr>
      </p:pic>
      <p:sp>
        <p:nvSpPr>
          <p:cNvPr id="543" name="Google Shape;543;p91">
            <a:hlinkClick/>
          </p:cNvPr>
          <p:cNvSpPr/>
          <p:nvPr/>
        </p:nvSpPr>
        <p:spPr>
          <a:xfrm>
            <a:off x="8306200" y="6282650"/>
            <a:ext cx="623400" cy="311700"/>
          </a:xfrm>
          <a:prstGeom prst="leftArrow">
            <a:avLst>
              <a:gd fmla="val 50000" name="adj1"/>
              <a:gd fmla="val 50000" name="adj2"/>
            </a:avLst>
          </a:prstGeom>
          <a:solidFill>
            <a:srgbClr val="80808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descr="All text" id="548" name="Google Shape;548;p92"/>
          <p:cNvSpPr txBox="1"/>
          <p:nvPr/>
        </p:nvSpPr>
        <p:spPr>
          <a:xfrm>
            <a:off x="0" y="6466025"/>
            <a:ext cx="9144000" cy="392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360"/>
              </a:spcBef>
              <a:spcAft>
                <a:spcPts val="0"/>
              </a:spcAft>
              <a:buClr>
                <a:srgbClr val="BBE0E3"/>
              </a:buClr>
              <a:buFont typeface="Arial"/>
              <a:buNone/>
            </a:pPr>
            <a:r>
              <a:rPr i="1" lang="en" sz="2400">
                <a:solidFill>
                  <a:srgbClr val="CCCCCC"/>
                </a:solidFill>
                <a:latin typeface="Open Sans"/>
                <a:ea typeface="Open Sans"/>
                <a:cs typeface="Open Sans"/>
                <a:sym typeface="Open Sans"/>
              </a:rPr>
              <a:t>He staring straight at us, like in paintings of Jesus.</a:t>
            </a:r>
            <a:endParaRPr sz="2400">
              <a:solidFill>
                <a:srgbClr val="CCCCCC"/>
              </a:solidFill>
              <a:latin typeface="Open Sans"/>
              <a:ea typeface="Open Sans"/>
              <a:cs typeface="Open Sans"/>
              <a:sym typeface="Open Sans"/>
            </a:endParaRPr>
          </a:p>
        </p:txBody>
      </p:sp>
      <p:pic>
        <p:nvPicPr>
          <p:cNvPr id="549" name="Google Shape;549;p92"/>
          <p:cNvPicPr preferRelativeResize="0"/>
          <p:nvPr/>
        </p:nvPicPr>
        <p:blipFill rotWithShape="1">
          <a:blip r:embed="rId3">
            <a:alphaModFix/>
          </a:blip>
          <a:srcRect b="5531" l="10610" r="18083" t="4822"/>
          <a:stretch/>
        </p:blipFill>
        <p:spPr>
          <a:xfrm>
            <a:off x="0" y="0"/>
            <a:ext cx="9144000" cy="646603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descr="Translations" id="554" name="Google Shape;554;p93"/>
          <p:cNvSpPr txBox="1"/>
          <p:nvPr/>
        </p:nvSpPr>
        <p:spPr>
          <a:xfrm>
            <a:off x="4705200" y="5949950"/>
            <a:ext cx="4438800" cy="6807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BBE0E3"/>
              </a:buClr>
              <a:buFont typeface="Arial"/>
              <a:buNone/>
            </a:pPr>
            <a:r>
              <a:rPr lang="en" sz="1800">
                <a:solidFill>
                  <a:srgbClr val="CCCCCC"/>
                </a:solidFill>
                <a:latin typeface="Open Sans"/>
                <a:ea typeface="Open Sans"/>
                <a:cs typeface="Open Sans"/>
                <a:sym typeface="Open Sans"/>
              </a:rPr>
              <a:t>Albrecht Dürer, </a:t>
            </a:r>
            <a:r>
              <a:rPr b="1" i="1" lang="en" sz="1800">
                <a:solidFill>
                  <a:srgbClr val="F3F3F3"/>
                </a:solidFill>
                <a:latin typeface="Open Sans"/>
                <a:ea typeface="Open Sans"/>
                <a:cs typeface="Open Sans"/>
                <a:sym typeface="Open Sans"/>
              </a:rPr>
              <a:t>Self-portrait</a:t>
            </a:r>
            <a:r>
              <a:rPr lang="en" sz="1800">
                <a:solidFill>
                  <a:srgbClr val="CCCCCC"/>
                </a:solidFill>
                <a:latin typeface="Open Sans"/>
                <a:ea typeface="Open Sans"/>
                <a:cs typeface="Open Sans"/>
                <a:sym typeface="Open Sans"/>
              </a:rPr>
              <a:t>, 1500</a:t>
            </a:r>
            <a:endParaRPr i="1" sz="1800">
              <a:solidFill>
                <a:srgbClr val="CCCCCC"/>
              </a:solidFill>
              <a:latin typeface="Open Sans"/>
              <a:ea typeface="Open Sans"/>
              <a:cs typeface="Open Sans"/>
              <a:sym typeface="Open Sans"/>
            </a:endParaRPr>
          </a:p>
        </p:txBody>
      </p:sp>
      <p:pic>
        <p:nvPicPr>
          <p:cNvPr id="555" name="Google Shape;555;p93"/>
          <p:cNvPicPr preferRelativeResize="0"/>
          <p:nvPr/>
        </p:nvPicPr>
        <p:blipFill>
          <a:blip r:embed="rId3">
            <a:alphaModFix/>
          </a:blip>
          <a:stretch>
            <a:fillRect/>
          </a:stretch>
        </p:blipFill>
        <p:spPr>
          <a:xfrm>
            <a:off x="0" y="0"/>
            <a:ext cx="4330242" cy="5949950"/>
          </a:xfrm>
          <a:prstGeom prst="rect">
            <a:avLst/>
          </a:prstGeom>
          <a:noFill/>
          <a:ln>
            <a:noFill/>
          </a:ln>
        </p:spPr>
      </p:pic>
      <p:pic>
        <p:nvPicPr>
          <p:cNvPr descr="Durer_-_Self-portrait" id="556" name="Google Shape;556;p93"/>
          <p:cNvPicPr preferRelativeResize="0"/>
          <p:nvPr/>
        </p:nvPicPr>
        <p:blipFill rotWithShape="1">
          <a:blip r:embed="rId4">
            <a:alphaModFix/>
          </a:blip>
          <a:srcRect b="0" l="0" r="0" t="3138"/>
          <a:stretch/>
        </p:blipFill>
        <p:spPr>
          <a:xfrm>
            <a:off x="4705396" y="50"/>
            <a:ext cx="4438800" cy="5949900"/>
          </a:xfrm>
          <a:prstGeom prst="rect">
            <a:avLst/>
          </a:prstGeom>
          <a:noFill/>
          <a:ln>
            <a:noFill/>
          </a:ln>
        </p:spPr>
      </p:pic>
      <p:sp>
        <p:nvSpPr>
          <p:cNvPr descr="Title" id="557" name="Google Shape;557;p93"/>
          <p:cNvSpPr txBox="1"/>
          <p:nvPr/>
        </p:nvSpPr>
        <p:spPr>
          <a:xfrm>
            <a:off x="0" y="5949950"/>
            <a:ext cx="4330200" cy="908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1100"/>
              <a:buFont typeface="Arial"/>
              <a:buNone/>
            </a:pPr>
            <a:r>
              <a:rPr lang="en" sz="1800">
                <a:solidFill>
                  <a:srgbClr val="CCCCCC"/>
                </a:solidFill>
                <a:latin typeface="Open Sans"/>
                <a:ea typeface="Open Sans"/>
                <a:cs typeface="Open Sans"/>
                <a:sym typeface="Open Sans"/>
              </a:rPr>
              <a:t>Hans Memling, </a:t>
            </a:r>
            <a:r>
              <a:rPr b="1" i="1" lang="en" sz="1800">
                <a:solidFill>
                  <a:srgbClr val="F3F3F3"/>
                </a:solidFill>
                <a:latin typeface="Open Sans"/>
                <a:ea typeface="Open Sans"/>
                <a:cs typeface="Open Sans"/>
                <a:sym typeface="Open Sans"/>
              </a:rPr>
              <a:t>Christ Giving His Blessing</a:t>
            </a:r>
            <a:r>
              <a:rPr lang="en" sz="1800">
                <a:solidFill>
                  <a:srgbClr val="CCCCCC"/>
                </a:solidFill>
                <a:latin typeface="Open Sans"/>
                <a:ea typeface="Open Sans"/>
                <a:cs typeface="Open Sans"/>
                <a:sym typeface="Open Sans"/>
              </a:rPr>
              <a:t>, 1478</a:t>
            </a:r>
            <a:endParaRPr i="1" sz="1800">
              <a:solidFill>
                <a:srgbClr val="CCCCCC"/>
              </a:solidFill>
              <a:latin typeface="Open Sans"/>
              <a:ea typeface="Open Sans"/>
              <a:cs typeface="Open Sans"/>
              <a:sym typeface="Open Sans"/>
            </a:endParaRPr>
          </a:p>
        </p:txBody>
      </p:sp>
      <p:sp>
        <p:nvSpPr>
          <p:cNvPr id="558" name="Google Shape;558;p93">
            <a:hlinkClick/>
          </p:cNvPr>
          <p:cNvSpPr/>
          <p:nvPr/>
        </p:nvSpPr>
        <p:spPr>
          <a:xfrm>
            <a:off x="8403750" y="6447775"/>
            <a:ext cx="623400" cy="311700"/>
          </a:xfrm>
          <a:prstGeom prst="leftArrow">
            <a:avLst>
              <a:gd fmla="val 50000" name="adj1"/>
              <a:gd fmla="val 50000" name="adj2"/>
            </a:avLst>
          </a:prstGeom>
          <a:solidFill>
            <a:srgbClr val="80808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descr="All text" id="563" name="Google Shape;563;p94"/>
          <p:cNvSpPr txBox="1"/>
          <p:nvPr/>
        </p:nvSpPr>
        <p:spPr>
          <a:xfrm>
            <a:off x="0" y="5355925"/>
            <a:ext cx="9144000" cy="1502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360"/>
              </a:spcBef>
              <a:spcAft>
                <a:spcPts val="0"/>
              </a:spcAft>
              <a:buClr>
                <a:srgbClr val="BBE0E3"/>
              </a:buClr>
              <a:buFont typeface="Arial"/>
              <a:buNone/>
            </a:pPr>
            <a:r>
              <a:rPr i="1" lang="en" sz="2400">
                <a:solidFill>
                  <a:srgbClr val="CCCCCC"/>
                </a:solidFill>
                <a:latin typeface="Open Sans"/>
                <a:ea typeface="Open Sans"/>
                <a:cs typeface="Open Sans"/>
                <a:sym typeface="Open Sans"/>
              </a:rPr>
              <a:t>Albrect Durer’s monogram signature: AD, in the year 1500.</a:t>
            </a:r>
            <a:endParaRPr sz="2400">
              <a:solidFill>
                <a:srgbClr val="CCCCCC"/>
              </a:solidFill>
              <a:latin typeface="Open Sans"/>
              <a:ea typeface="Open Sans"/>
              <a:cs typeface="Open Sans"/>
              <a:sym typeface="Open Sans"/>
            </a:endParaRPr>
          </a:p>
        </p:txBody>
      </p:sp>
      <p:pic>
        <p:nvPicPr>
          <p:cNvPr id="564" name="Google Shape;564;p94"/>
          <p:cNvPicPr preferRelativeResize="0"/>
          <p:nvPr/>
        </p:nvPicPr>
        <p:blipFill rotWithShape="1">
          <a:blip r:embed="rId3">
            <a:alphaModFix/>
          </a:blip>
          <a:srcRect b="5917" l="8125" r="6066" t="4828"/>
          <a:stretch/>
        </p:blipFill>
        <p:spPr>
          <a:xfrm>
            <a:off x="0" y="0"/>
            <a:ext cx="9144000" cy="5350347"/>
          </a:xfrm>
          <a:prstGeom prst="rect">
            <a:avLst/>
          </a:prstGeom>
          <a:noFill/>
          <a:ln>
            <a:noFill/>
          </a:ln>
        </p:spPr>
      </p:pic>
      <p:sp>
        <p:nvSpPr>
          <p:cNvPr id="565" name="Google Shape;565;p94">
            <a:hlinkClick/>
          </p:cNvPr>
          <p:cNvSpPr/>
          <p:nvPr/>
        </p:nvSpPr>
        <p:spPr>
          <a:xfrm>
            <a:off x="8371275" y="6389300"/>
            <a:ext cx="623400" cy="311700"/>
          </a:xfrm>
          <a:prstGeom prst="leftArrow">
            <a:avLst>
              <a:gd fmla="val 50000" name="adj1"/>
              <a:gd fmla="val 50000" name="adj2"/>
            </a:avLst>
          </a:prstGeom>
          <a:solidFill>
            <a:srgbClr val="80808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descr="All text" id="570" name="Google Shape;570;p95"/>
          <p:cNvSpPr txBox="1"/>
          <p:nvPr/>
        </p:nvSpPr>
        <p:spPr>
          <a:xfrm>
            <a:off x="0" y="5355925"/>
            <a:ext cx="9144000" cy="1307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BBE0E3"/>
              </a:buClr>
              <a:buFont typeface="Arial"/>
              <a:buNone/>
            </a:pPr>
            <a:r>
              <a:rPr i="1" lang="en" sz="1800">
                <a:solidFill>
                  <a:srgbClr val="CCCCCC"/>
                </a:solidFill>
                <a:latin typeface="Open Sans"/>
                <a:ea typeface="Open Sans"/>
                <a:cs typeface="Open Sans"/>
                <a:sym typeface="Open Sans"/>
              </a:rPr>
              <a:t>Albertus Durerus Noricus ipſum me propriis ſic effingebam coloribus ætatis anno XXVIII.</a:t>
            </a:r>
            <a:endParaRPr i="1" sz="1800">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t/>
            </a:r>
            <a:endParaRPr i="1" sz="1800">
              <a:solidFill>
                <a:srgbClr val="CCCCCC"/>
              </a:solidFill>
              <a:latin typeface="Open Sans"/>
              <a:ea typeface="Open Sans"/>
              <a:cs typeface="Open Sans"/>
              <a:sym typeface="Open Sans"/>
            </a:endParaRPr>
          </a:p>
          <a:p>
            <a:pPr indent="0" lvl="0" marL="0" marR="0" rtl="0" algn="ctr">
              <a:lnSpc>
                <a:spcPct val="100000"/>
              </a:lnSpc>
              <a:spcBef>
                <a:spcPts val="360"/>
              </a:spcBef>
              <a:spcAft>
                <a:spcPts val="0"/>
              </a:spcAft>
              <a:buClr>
                <a:srgbClr val="BBE0E3"/>
              </a:buClr>
              <a:buFont typeface="Arial"/>
              <a:buNone/>
            </a:pPr>
            <a:r>
              <a:rPr lang="en" sz="1800">
                <a:solidFill>
                  <a:srgbClr val="CCCCCC"/>
                </a:solidFill>
                <a:latin typeface="Open Sans"/>
                <a:ea typeface="Open Sans"/>
                <a:cs typeface="Open Sans"/>
                <a:sym typeface="Open Sans"/>
              </a:rPr>
              <a:t>Albert Dürer of Nuremberg, I so depicted myself with colors, at the age of 28.</a:t>
            </a:r>
            <a:endParaRPr sz="1800">
              <a:solidFill>
                <a:srgbClr val="CCCCCC"/>
              </a:solidFill>
              <a:latin typeface="Open Sans"/>
              <a:ea typeface="Open Sans"/>
              <a:cs typeface="Open Sans"/>
              <a:sym typeface="Open Sans"/>
            </a:endParaRPr>
          </a:p>
        </p:txBody>
      </p:sp>
      <p:pic>
        <p:nvPicPr>
          <p:cNvPr id="571" name="Google Shape;571;p95"/>
          <p:cNvPicPr preferRelativeResize="0"/>
          <p:nvPr/>
        </p:nvPicPr>
        <p:blipFill rotWithShape="1">
          <a:blip r:embed="rId3">
            <a:alphaModFix/>
          </a:blip>
          <a:srcRect b="5726" l="7902" r="5637" t="4240"/>
          <a:stretch/>
        </p:blipFill>
        <p:spPr>
          <a:xfrm>
            <a:off x="0" y="0"/>
            <a:ext cx="9144000" cy="5355931"/>
          </a:xfrm>
          <a:prstGeom prst="rect">
            <a:avLst/>
          </a:prstGeom>
          <a:noFill/>
          <a:ln>
            <a:noFill/>
          </a:ln>
        </p:spPr>
      </p:pic>
      <p:sp>
        <p:nvSpPr>
          <p:cNvPr id="572" name="Google Shape;572;p95">
            <a:hlinkClick/>
          </p:cNvPr>
          <p:cNvSpPr/>
          <p:nvPr/>
        </p:nvSpPr>
        <p:spPr>
          <a:xfrm>
            <a:off x="8410225" y="6506225"/>
            <a:ext cx="623400" cy="311700"/>
          </a:xfrm>
          <a:prstGeom prst="leftArrow">
            <a:avLst>
              <a:gd fmla="val 50000" name="adj1"/>
              <a:gd fmla="val 50000" name="adj2"/>
            </a:avLst>
          </a:prstGeom>
          <a:solidFill>
            <a:srgbClr val="80808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96"/>
          <p:cNvSpPr txBox="1"/>
          <p:nvPr/>
        </p:nvSpPr>
        <p:spPr>
          <a:xfrm>
            <a:off x="4955700" y="0"/>
            <a:ext cx="4188300" cy="2265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BBE0E3"/>
              </a:buClr>
              <a:buFont typeface="Arial"/>
              <a:buNone/>
            </a:pPr>
            <a:r>
              <a:rPr b="0" i="0" lang="en" sz="2300" u="none" cap="none" strike="noStrike">
                <a:solidFill>
                  <a:srgbClr val="CCCCCC"/>
                </a:solidFill>
                <a:latin typeface="Open Sans"/>
                <a:ea typeface="Open Sans"/>
                <a:cs typeface="Open Sans"/>
                <a:sym typeface="Open Sans"/>
              </a:rPr>
              <a:t>Albrecht Dürer</a:t>
            </a:r>
            <a:endParaRPr b="0" i="0" sz="2300" u="none" cap="none" strike="noStrike">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1" i="1" lang="en" sz="2300" u="none" cap="none" strike="noStrike">
                <a:solidFill>
                  <a:srgbClr val="F3F3F3"/>
                </a:solidFill>
                <a:latin typeface="Open Sans"/>
                <a:ea typeface="Open Sans"/>
                <a:cs typeface="Open Sans"/>
                <a:sym typeface="Open Sans"/>
              </a:rPr>
              <a:t>Self-portrait</a:t>
            </a:r>
            <a:endParaRPr b="1" i="1" sz="2300" u="none" cap="none" strike="noStrike">
              <a:solidFill>
                <a:srgbClr val="F3F3F3"/>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0" i="0" lang="en" sz="2300" u="none" cap="none" strike="noStrike">
                <a:solidFill>
                  <a:srgbClr val="CCCCCC"/>
                </a:solidFill>
                <a:latin typeface="Open Sans"/>
                <a:ea typeface="Open Sans"/>
                <a:cs typeface="Open Sans"/>
                <a:sym typeface="Open Sans"/>
              </a:rPr>
              <a:t>1500</a:t>
            </a:r>
            <a:endParaRPr sz="2300">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t/>
            </a:r>
            <a:endParaRPr sz="1300">
              <a:solidFill>
                <a:srgbClr val="CCCCCC"/>
              </a:solidFill>
              <a:latin typeface="Open Sans"/>
              <a:ea typeface="Open Sans"/>
              <a:cs typeface="Open Sans"/>
              <a:sym typeface="Open Sans"/>
            </a:endParaRPr>
          </a:p>
          <a:p>
            <a:pPr indent="0" lvl="0" marL="0" marR="0" rtl="0" algn="ctr">
              <a:lnSpc>
                <a:spcPct val="100000"/>
              </a:lnSpc>
              <a:spcBef>
                <a:spcPts val="360"/>
              </a:spcBef>
              <a:spcAft>
                <a:spcPts val="0"/>
              </a:spcAft>
              <a:buClr>
                <a:srgbClr val="BBE0E3"/>
              </a:buClr>
              <a:buFont typeface="Arial"/>
              <a:buNone/>
            </a:pPr>
            <a:r>
              <a:rPr b="0" i="0" lang="en" sz="1300" u="none" cap="none" strike="noStrike">
                <a:solidFill>
                  <a:srgbClr val="CCCCCC"/>
                </a:solidFill>
                <a:latin typeface="Open Sans"/>
                <a:ea typeface="Open Sans"/>
                <a:cs typeface="Open Sans"/>
                <a:sym typeface="Open Sans"/>
              </a:rPr>
              <a:t>Oil on wood panel</a:t>
            </a:r>
            <a:endParaRPr sz="1300">
              <a:solidFill>
                <a:srgbClr val="CCCCCC"/>
              </a:solidFill>
              <a:latin typeface="Open Sans"/>
              <a:ea typeface="Open Sans"/>
              <a:cs typeface="Open Sans"/>
              <a:sym typeface="Open Sans"/>
            </a:endParaRPr>
          </a:p>
          <a:p>
            <a:pPr indent="0" lvl="0" marL="0" marR="0" rtl="0" algn="ctr">
              <a:lnSpc>
                <a:spcPct val="100000"/>
              </a:lnSpc>
              <a:spcBef>
                <a:spcPts val="360"/>
              </a:spcBef>
              <a:spcAft>
                <a:spcPts val="0"/>
              </a:spcAft>
              <a:buClr>
                <a:srgbClr val="BBE0E3"/>
              </a:buClr>
              <a:buFont typeface="Arial"/>
              <a:buNone/>
            </a:pPr>
            <a:r>
              <a:rPr b="0" i="0" lang="en" sz="1300" u="none" cap="none" strike="noStrike">
                <a:solidFill>
                  <a:srgbClr val="CCCCCC"/>
                </a:solidFill>
                <a:latin typeface="Open Sans"/>
                <a:ea typeface="Open Sans"/>
                <a:cs typeface="Open Sans"/>
                <a:sym typeface="Open Sans"/>
              </a:rPr>
              <a:t>66.3 × 49cm</a:t>
            </a:r>
            <a:endParaRPr sz="1300">
              <a:solidFill>
                <a:srgbClr val="CCCCCC"/>
              </a:solidFill>
              <a:latin typeface="Open Sans"/>
              <a:ea typeface="Open Sans"/>
              <a:cs typeface="Open Sans"/>
              <a:sym typeface="Open Sans"/>
            </a:endParaRPr>
          </a:p>
          <a:p>
            <a:pPr indent="0" lvl="0" marL="0" marR="0" rtl="0" algn="ctr">
              <a:lnSpc>
                <a:spcPct val="100000"/>
              </a:lnSpc>
              <a:spcBef>
                <a:spcPts val="360"/>
              </a:spcBef>
              <a:spcAft>
                <a:spcPts val="0"/>
              </a:spcAft>
              <a:buClr>
                <a:srgbClr val="BBE0E3"/>
              </a:buClr>
              <a:buFont typeface="Arial"/>
              <a:buNone/>
            </a:pPr>
            <a:r>
              <a:rPr b="0" i="0" lang="en" sz="1300" u="none" cap="none" strike="noStrike">
                <a:solidFill>
                  <a:srgbClr val="CCCCCC"/>
                </a:solidFill>
                <a:latin typeface="Open Sans"/>
                <a:ea typeface="Open Sans"/>
                <a:cs typeface="Open Sans"/>
                <a:sym typeface="Open Sans"/>
              </a:rPr>
              <a:t>Alte Pinakothek, Munich</a:t>
            </a:r>
            <a:endParaRPr sz="800">
              <a:solidFill>
                <a:srgbClr val="AAAAAA"/>
              </a:solidFill>
              <a:latin typeface="Average"/>
              <a:ea typeface="Average"/>
              <a:cs typeface="Average"/>
              <a:sym typeface="Average"/>
            </a:endParaRPr>
          </a:p>
        </p:txBody>
      </p:sp>
      <p:pic>
        <p:nvPicPr>
          <p:cNvPr descr="Durer_-_Self-portrait" id="578" name="Google Shape;578;p96"/>
          <p:cNvPicPr preferRelativeResize="0"/>
          <p:nvPr/>
        </p:nvPicPr>
        <p:blipFill rotWithShape="1">
          <a:blip r:embed="rId3">
            <a:alphaModFix/>
          </a:blip>
          <a:srcRect b="0" l="0" r="0" t="0"/>
          <a:stretch/>
        </p:blipFill>
        <p:spPr>
          <a:xfrm>
            <a:off x="0" y="0"/>
            <a:ext cx="4955700" cy="6858000"/>
          </a:xfrm>
          <a:prstGeom prst="rect">
            <a:avLst/>
          </a:prstGeom>
          <a:noFill/>
          <a:ln>
            <a:noFill/>
          </a:ln>
        </p:spPr>
      </p:pic>
      <p:sp>
        <p:nvSpPr>
          <p:cNvPr descr="Translations" id="579" name="Google Shape;579;p96"/>
          <p:cNvSpPr txBox="1"/>
          <p:nvPr/>
        </p:nvSpPr>
        <p:spPr>
          <a:xfrm>
            <a:off x="4955700" y="2414700"/>
            <a:ext cx="4188300" cy="444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አልብሬክት ዱሬር፣ የራስ ፎቶ፣ 1500</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ألبرشت دورر، بورتريه ذاتي، 1500</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Albrecht Dürer, Autoretrat, 1500</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阿尔布雷希特·丢勒，自画像，1500</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آلبرشت دورر، پرتره از خود، 1500</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अल्ब्रेक्ट ड्यूरर, सेल्फ़-पोर्ट्रेट, 1500</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アルブレヒト・デューラー、自画像、1500</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알브레히트 뒤러, 자화상, 1500</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Albrecht Dürer, Xwe-portre, 1500</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Albrecht Dürer, Auto-retrato, 1500</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ਅਲਬਰੈਕਟ ਡੁਰਰ, ਸਵੈ-ਪੋਰਟਰੇਟ, 1500</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Альбрехт Дюрер, Автопортрет, 1500 г.</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Albrecht Dürer, Is-sawir, 1500</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Alberto Durero, Autorretrato, 1500</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Albrecht Dürer, Picha ya kibinafsi, 1500</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Albrecht Dürer, Self-portrait, 1500</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Albrecht Dürer, Otoportre, 1500</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Альбрехт Дюрер, Автопортрет, 1500</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Albrecht Dürer, Chân dung tự họa, 1500</a:t>
            </a:r>
            <a:endParaRPr sz="800">
              <a:solidFill>
                <a:srgbClr val="FFFFFF"/>
              </a:solidFill>
              <a:latin typeface="Average"/>
              <a:ea typeface="Average"/>
              <a:cs typeface="Average"/>
              <a:sym typeface="Average"/>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descr="Translation" id="584" name="Google Shape;584;p97"/>
          <p:cNvSpPr txBox="1"/>
          <p:nvPr/>
        </p:nvSpPr>
        <p:spPr>
          <a:xfrm>
            <a:off x="5046300" y="0"/>
            <a:ext cx="4097700" cy="2201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BBE0E3"/>
              </a:buClr>
              <a:buFont typeface="Arial"/>
              <a:buNone/>
            </a:pPr>
            <a:r>
              <a:rPr b="0" i="0" lang="en" sz="2500" u="none" cap="none" strike="noStrike">
                <a:solidFill>
                  <a:srgbClr val="CCCCCC"/>
                </a:solidFill>
                <a:latin typeface="Open Sans"/>
                <a:ea typeface="Open Sans"/>
                <a:cs typeface="Open Sans"/>
                <a:sym typeface="Open Sans"/>
              </a:rPr>
              <a:t>Jan van Eyck</a:t>
            </a:r>
            <a:endParaRPr sz="2500">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1" i="1" lang="en" sz="2500" u="none" cap="none" strike="noStrike">
                <a:solidFill>
                  <a:srgbClr val="F3F3F3"/>
                </a:solidFill>
                <a:latin typeface="Open Sans"/>
                <a:ea typeface="Open Sans"/>
                <a:cs typeface="Open Sans"/>
                <a:sym typeface="Open Sans"/>
              </a:rPr>
              <a:t>The Arnolfini Portrait</a:t>
            </a:r>
            <a:endParaRPr sz="2500">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0" i="0" lang="en" sz="2500" u="none" cap="none" strike="noStrike">
                <a:solidFill>
                  <a:srgbClr val="CCCCCC"/>
                </a:solidFill>
                <a:latin typeface="Open Sans"/>
                <a:ea typeface="Open Sans"/>
                <a:cs typeface="Open Sans"/>
                <a:sym typeface="Open Sans"/>
              </a:rPr>
              <a:t>1434</a:t>
            </a:r>
            <a:endParaRPr sz="2500">
              <a:solidFill>
                <a:srgbClr val="CCCCCC"/>
              </a:solidFill>
              <a:latin typeface="Open Sans"/>
              <a:ea typeface="Open Sans"/>
              <a:cs typeface="Open Sans"/>
              <a:sym typeface="Open Sans"/>
            </a:endParaRPr>
          </a:p>
          <a:p>
            <a:pPr indent="0" lvl="0" marL="0" marR="0" rtl="0" algn="ctr">
              <a:lnSpc>
                <a:spcPct val="100000"/>
              </a:lnSpc>
              <a:spcBef>
                <a:spcPts val="360"/>
              </a:spcBef>
              <a:spcAft>
                <a:spcPts val="0"/>
              </a:spcAft>
              <a:buClr>
                <a:srgbClr val="BBE0E3"/>
              </a:buClr>
              <a:buFont typeface="Arial"/>
              <a:buNone/>
            </a:pPr>
            <a:r>
              <a:t/>
            </a:r>
            <a:endParaRPr sz="1200">
              <a:solidFill>
                <a:srgbClr val="CCCCCC"/>
              </a:solidFill>
              <a:latin typeface="Open Sans"/>
              <a:ea typeface="Open Sans"/>
              <a:cs typeface="Open Sans"/>
              <a:sym typeface="Open Sans"/>
            </a:endParaRPr>
          </a:p>
          <a:p>
            <a:pPr indent="0" lvl="0" marL="0" marR="0" rtl="0" algn="ctr">
              <a:lnSpc>
                <a:spcPct val="100000"/>
              </a:lnSpc>
              <a:spcBef>
                <a:spcPts val="360"/>
              </a:spcBef>
              <a:spcAft>
                <a:spcPts val="0"/>
              </a:spcAft>
              <a:buClr>
                <a:srgbClr val="BBE0E3"/>
              </a:buClr>
              <a:buFont typeface="Arial"/>
              <a:buNone/>
            </a:pPr>
            <a:r>
              <a:rPr b="0" i="0" lang="en" sz="1200" u="none" cap="none" strike="noStrike">
                <a:solidFill>
                  <a:srgbClr val="CCCCCC"/>
                </a:solidFill>
                <a:latin typeface="Open Sans"/>
                <a:ea typeface="Open Sans"/>
                <a:cs typeface="Open Sans"/>
                <a:sym typeface="Open Sans"/>
              </a:rPr>
              <a:t>Oil on oak panel, 82.2 × 60cm, </a:t>
            </a:r>
            <a:br>
              <a:rPr b="0" i="0" lang="en" sz="1200" u="none" cap="none" strike="noStrike">
                <a:solidFill>
                  <a:srgbClr val="CCCCCC"/>
                </a:solidFill>
                <a:latin typeface="Open Sans"/>
                <a:ea typeface="Open Sans"/>
                <a:cs typeface="Open Sans"/>
                <a:sym typeface="Open Sans"/>
              </a:rPr>
            </a:br>
            <a:r>
              <a:rPr b="0" i="0" lang="en" sz="1200" u="none" cap="none" strike="noStrike">
                <a:solidFill>
                  <a:srgbClr val="CCCCCC"/>
                </a:solidFill>
                <a:latin typeface="Open Sans"/>
                <a:ea typeface="Open Sans"/>
                <a:cs typeface="Open Sans"/>
                <a:sym typeface="Open Sans"/>
              </a:rPr>
              <a:t>National Gallery, London. </a:t>
            </a:r>
            <a:endParaRPr sz="900">
              <a:solidFill>
                <a:srgbClr val="CCCCCC"/>
              </a:solidFill>
              <a:latin typeface="Open Sans"/>
              <a:ea typeface="Open Sans"/>
              <a:cs typeface="Open Sans"/>
              <a:sym typeface="Open Sans"/>
            </a:endParaRPr>
          </a:p>
          <a:p>
            <a:pPr indent="0" lvl="0" marL="0" rtl="0" algn="ctr">
              <a:spcBef>
                <a:spcPts val="360"/>
              </a:spcBef>
              <a:spcAft>
                <a:spcPts val="0"/>
              </a:spcAft>
              <a:buClr>
                <a:srgbClr val="BBE0E3"/>
              </a:buClr>
              <a:buFont typeface="Arial"/>
              <a:buNone/>
            </a:pPr>
            <a:r>
              <a:rPr b="1" lang="en" sz="1600">
                <a:solidFill>
                  <a:srgbClr val="CCCCCC"/>
                </a:solidFill>
                <a:latin typeface="Open Sans"/>
                <a:ea typeface="Open Sans"/>
                <a:cs typeface="Open Sans"/>
                <a:sym typeface="Open Sans"/>
              </a:rPr>
              <a:t>Chandelier</a:t>
            </a:r>
            <a:endParaRPr sz="800">
              <a:solidFill>
                <a:srgbClr val="AAAAAA"/>
              </a:solidFill>
              <a:latin typeface="Average"/>
              <a:ea typeface="Average"/>
              <a:cs typeface="Average"/>
              <a:sym typeface="Average"/>
            </a:endParaRPr>
          </a:p>
        </p:txBody>
      </p:sp>
      <p:pic>
        <p:nvPicPr>
          <p:cNvPr descr="van_Eyck_-_The_Arnolfini_Wedding" id="585" name="Google Shape;585;p97"/>
          <p:cNvPicPr preferRelativeResize="0"/>
          <p:nvPr/>
        </p:nvPicPr>
        <p:blipFill rotWithShape="1">
          <a:blip r:embed="rId3">
            <a:alphaModFix/>
          </a:blip>
          <a:srcRect b="0" l="0" r="0" t="0"/>
          <a:stretch/>
        </p:blipFill>
        <p:spPr>
          <a:xfrm>
            <a:off x="0" y="0"/>
            <a:ext cx="5046300" cy="6858000"/>
          </a:xfrm>
          <a:prstGeom prst="rect">
            <a:avLst/>
          </a:prstGeom>
          <a:noFill/>
          <a:ln>
            <a:noFill/>
          </a:ln>
        </p:spPr>
      </p:pic>
      <p:sp>
        <p:nvSpPr>
          <p:cNvPr descr="Translations" id="586" name="Google Shape;586;p97"/>
          <p:cNvSpPr txBox="1"/>
          <p:nvPr/>
        </p:nvSpPr>
        <p:spPr>
          <a:xfrm>
            <a:off x="5046300" y="2201100"/>
            <a:ext cx="4097700" cy="465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ጃን ቫን ኢክ፣ የአርኖልፊኒ ቁም ነገር፣ 1434</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جان فان إيك، صورة أرنولفيني، 1434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Jan van Eyck, El retrat d'Arnolfini, 1434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扬·凡·艾克，《阿诺菲尼肖像》，1434 年</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یان ون ایک، پرتره آرنولفینی، 1434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जान वैन आइक, द अर्नोल्फिनी पोर्ट्रेट, 1434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ヤン・ファン・エイク、『アルノルフィーニの肖像』、1434年</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얀 반 에이크, 아르놀피니의 초상화, 1434년</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Jan van Eyck, Portreya Arnolfini, 1434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Jan van Eyck, O Retrato de Arnolfini, 1434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ਜਾਨ ਵੈਨ ਆਈਕ, ਦ ਅਰਨੋਲਫਿਨੀ ਪੋਰਟਰੇਟ, 1434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Ян ван Эйк, «Портрет Арнольфини», 1434 г.</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Jan van Eyck, Sawirka Arnolfini, 1434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Jan van Eyck, El retrato de Arnolfini, 1434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Jan van Eyck, Picha ya Arnolfini, 1434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Jan van Eyck, The Arnolfini Portrait, 1434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Jan van Eyck, Arnolfini Portresi, 1434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Ян ван Ейк, Портрет Арнольфіні, 1434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Jan van Eyck, Chân dung Arnolfini, 1434</a:t>
            </a:r>
            <a:endParaRPr sz="1800">
              <a:solidFill>
                <a:srgbClr val="FFFFFF"/>
              </a:solidFill>
              <a:latin typeface="Average"/>
              <a:ea typeface="Average"/>
              <a:cs typeface="Average"/>
              <a:sym typeface="Average"/>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pic>
        <p:nvPicPr>
          <p:cNvPr descr="van_Eyck_-_The_Arnolfini_Wedding" id="591" name="Google Shape;591;p98"/>
          <p:cNvPicPr preferRelativeResize="0"/>
          <p:nvPr/>
        </p:nvPicPr>
        <p:blipFill rotWithShape="1">
          <a:blip r:embed="rId3">
            <a:alphaModFix/>
          </a:blip>
          <a:srcRect b="0" l="0" r="0" t="0"/>
          <a:stretch/>
        </p:blipFill>
        <p:spPr>
          <a:xfrm>
            <a:off x="0" y="0"/>
            <a:ext cx="5046300" cy="6858000"/>
          </a:xfrm>
          <a:prstGeom prst="rect">
            <a:avLst/>
          </a:prstGeom>
          <a:noFill/>
          <a:ln>
            <a:noFill/>
          </a:ln>
        </p:spPr>
      </p:pic>
      <p:sp>
        <p:nvSpPr>
          <p:cNvPr id="592" name="Google Shape;592;p98">
            <a:hlinkClick/>
          </p:cNvPr>
          <p:cNvSpPr/>
          <p:nvPr/>
        </p:nvSpPr>
        <p:spPr>
          <a:xfrm>
            <a:off x="3519925" y="84425"/>
            <a:ext cx="1435200" cy="5182500"/>
          </a:xfrm>
          <a:prstGeom prst="rect">
            <a:avLst/>
          </a:prstGeom>
          <a:solidFill>
            <a:srgbClr val="7F7F7F">
              <a:alpha val="10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98">
            <a:hlinkClick/>
          </p:cNvPr>
          <p:cNvSpPr/>
          <p:nvPr/>
        </p:nvSpPr>
        <p:spPr>
          <a:xfrm>
            <a:off x="2838025" y="1156000"/>
            <a:ext cx="1961400" cy="5487600"/>
          </a:xfrm>
          <a:prstGeom prst="rect">
            <a:avLst/>
          </a:prstGeom>
          <a:solidFill>
            <a:srgbClr val="7F7F7F">
              <a:alpha val="10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98">
            <a:hlinkClick/>
          </p:cNvPr>
          <p:cNvSpPr/>
          <p:nvPr/>
        </p:nvSpPr>
        <p:spPr>
          <a:xfrm>
            <a:off x="418700" y="736900"/>
            <a:ext cx="1961400" cy="5487600"/>
          </a:xfrm>
          <a:prstGeom prst="rect">
            <a:avLst/>
          </a:prstGeom>
          <a:solidFill>
            <a:srgbClr val="7F7F7F">
              <a:alpha val="10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98">
            <a:hlinkClick/>
          </p:cNvPr>
          <p:cNvSpPr/>
          <p:nvPr/>
        </p:nvSpPr>
        <p:spPr>
          <a:xfrm>
            <a:off x="97000" y="129450"/>
            <a:ext cx="857700" cy="3721800"/>
          </a:xfrm>
          <a:prstGeom prst="rect">
            <a:avLst/>
          </a:prstGeom>
          <a:solidFill>
            <a:srgbClr val="7F7F7F">
              <a:alpha val="10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98">
            <a:hlinkClick/>
          </p:cNvPr>
          <p:cNvSpPr/>
          <p:nvPr/>
        </p:nvSpPr>
        <p:spPr>
          <a:xfrm>
            <a:off x="1980325" y="1658650"/>
            <a:ext cx="1046100" cy="926100"/>
          </a:xfrm>
          <a:prstGeom prst="rect">
            <a:avLst/>
          </a:prstGeom>
          <a:solidFill>
            <a:srgbClr val="7F7F7F">
              <a:alpha val="10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98">
            <a:hlinkClick/>
          </p:cNvPr>
          <p:cNvSpPr/>
          <p:nvPr/>
        </p:nvSpPr>
        <p:spPr>
          <a:xfrm>
            <a:off x="2000100" y="1356450"/>
            <a:ext cx="837900" cy="302100"/>
          </a:xfrm>
          <a:prstGeom prst="rect">
            <a:avLst/>
          </a:prstGeom>
          <a:solidFill>
            <a:srgbClr val="7F7F7F">
              <a:alpha val="10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98">
            <a:hlinkClick/>
          </p:cNvPr>
          <p:cNvSpPr/>
          <p:nvPr/>
        </p:nvSpPr>
        <p:spPr>
          <a:xfrm>
            <a:off x="1749850" y="261925"/>
            <a:ext cx="1555800" cy="1094400"/>
          </a:xfrm>
          <a:prstGeom prst="rect">
            <a:avLst/>
          </a:prstGeom>
          <a:solidFill>
            <a:srgbClr val="7F7F7F">
              <a:alpha val="10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98">
            <a:hlinkClick/>
          </p:cNvPr>
          <p:cNvSpPr/>
          <p:nvPr/>
        </p:nvSpPr>
        <p:spPr>
          <a:xfrm>
            <a:off x="129300" y="5668225"/>
            <a:ext cx="747300" cy="1094400"/>
          </a:xfrm>
          <a:prstGeom prst="rect">
            <a:avLst/>
          </a:prstGeom>
          <a:solidFill>
            <a:srgbClr val="7F7F7F">
              <a:alpha val="10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98">
            <a:hlinkClick/>
          </p:cNvPr>
          <p:cNvSpPr/>
          <p:nvPr/>
        </p:nvSpPr>
        <p:spPr>
          <a:xfrm>
            <a:off x="2230000" y="4080150"/>
            <a:ext cx="747300" cy="468600"/>
          </a:xfrm>
          <a:prstGeom prst="rect">
            <a:avLst/>
          </a:prstGeom>
          <a:solidFill>
            <a:srgbClr val="7F7F7F">
              <a:alpha val="10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98">
            <a:hlinkClick/>
          </p:cNvPr>
          <p:cNvSpPr/>
          <p:nvPr/>
        </p:nvSpPr>
        <p:spPr>
          <a:xfrm>
            <a:off x="1791425" y="5481350"/>
            <a:ext cx="1185900" cy="1249500"/>
          </a:xfrm>
          <a:prstGeom prst="rect">
            <a:avLst/>
          </a:prstGeom>
          <a:solidFill>
            <a:srgbClr val="7F7F7F">
              <a:alpha val="10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98">
            <a:hlinkClick/>
          </p:cNvPr>
          <p:cNvSpPr/>
          <p:nvPr/>
        </p:nvSpPr>
        <p:spPr>
          <a:xfrm>
            <a:off x="2052200" y="2619175"/>
            <a:ext cx="1253700" cy="468600"/>
          </a:xfrm>
          <a:prstGeom prst="rect">
            <a:avLst/>
          </a:prstGeom>
          <a:solidFill>
            <a:srgbClr val="7F7F7F">
              <a:alpha val="10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descr="Translation" id="603" name="Google Shape;603;p98"/>
          <p:cNvSpPr txBox="1"/>
          <p:nvPr/>
        </p:nvSpPr>
        <p:spPr>
          <a:xfrm>
            <a:off x="5046300" y="0"/>
            <a:ext cx="4097700" cy="2201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BBE0E3"/>
              </a:buClr>
              <a:buFont typeface="Arial"/>
              <a:buNone/>
            </a:pPr>
            <a:r>
              <a:rPr b="0" i="0" lang="en" sz="2500" u="none" cap="none" strike="noStrike">
                <a:solidFill>
                  <a:srgbClr val="CCCCCC"/>
                </a:solidFill>
                <a:latin typeface="Open Sans"/>
                <a:ea typeface="Open Sans"/>
                <a:cs typeface="Open Sans"/>
                <a:sym typeface="Open Sans"/>
              </a:rPr>
              <a:t>Jan van Eyck</a:t>
            </a:r>
            <a:endParaRPr sz="2500">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1" i="1" lang="en" sz="2500" u="none" cap="none" strike="noStrike">
                <a:solidFill>
                  <a:srgbClr val="F3F3F3"/>
                </a:solidFill>
                <a:latin typeface="Open Sans"/>
                <a:ea typeface="Open Sans"/>
                <a:cs typeface="Open Sans"/>
                <a:sym typeface="Open Sans"/>
              </a:rPr>
              <a:t>The Arnolfini Portrait</a:t>
            </a:r>
            <a:endParaRPr sz="2500">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0" i="0" lang="en" sz="2500" u="none" cap="none" strike="noStrike">
                <a:solidFill>
                  <a:srgbClr val="CCCCCC"/>
                </a:solidFill>
                <a:latin typeface="Open Sans"/>
                <a:ea typeface="Open Sans"/>
                <a:cs typeface="Open Sans"/>
                <a:sym typeface="Open Sans"/>
              </a:rPr>
              <a:t>1434</a:t>
            </a:r>
            <a:endParaRPr sz="2500">
              <a:solidFill>
                <a:srgbClr val="CCCCCC"/>
              </a:solidFill>
              <a:latin typeface="Open Sans"/>
              <a:ea typeface="Open Sans"/>
              <a:cs typeface="Open Sans"/>
              <a:sym typeface="Open Sans"/>
            </a:endParaRPr>
          </a:p>
          <a:p>
            <a:pPr indent="0" lvl="0" marL="0" marR="0" rtl="0" algn="ctr">
              <a:lnSpc>
                <a:spcPct val="100000"/>
              </a:lnSpc>
              <a:spcBef>
                <a:spcPts val="360"/>
              </a:spcBef>
              <a:spcAft>
                <a:spcPts val="0"/>
              </a:spcAft>
              <a:buClr>
                <a:srgbClr val="BBE0E3"/>
              </a:buClr>
              <a:buFont typeface="Arial"/>
              <a:buNone/>
            </a:pPr>
            <a:r>
              <a:t/>
            </a:r>
            <a:endParaRPr sz="1200">
              <a:solidFill>
                <a:srgbClr val="CCCCCC"/>
              </a:solidFill>
              <a:latin typeface="Open Sans"/>
              <a:ea typeface="Open Sans"/>
              <a:cs typeface="Open Sans"/>
              <a:sym typeface="Open Sans"/>
            </a:endParaRPr>
          </a:p>
          <a:p>
            <a:pPr indent="0" lvl="0" marL="0" marR="0" rtl="0" algn="ctr">
              <a:lnSpc>
                <a:spcPct val="100000"/>
              </a:lnSpc>
              <a:spcBef>
                <a:spcPts val="360"/>
              </a:spcBef>
              <a:spcAft>
                <a:spcPts val="0"/>
              </a:spcAft>
              <a:buClr>
                <a:srgbClr val="BBE0E3"/>
              </a:buClr>
              <a:buFont typeface="Arial"/>
              <a:buNone/>
            </a:pPr>
            <a:r>
              <a:rPr b="0" i="0" lang="en" sz="1200" u="none" cap="none" strike="noStrike">
                <a:solidFill>
                  <a:srgbClr val="CCCCCC"/>
                </a:solidFill>
                <a:latin typeface="Open Sans"/>
                <a:ea typeface="Open Sans"/>
                <a:cs typeface="Open Sans"/>
                <a:sym typeface="Open Sans"/>
              </a:rPr>
              <a:t>Oil on oak panel, 82.2 × 60cm, </a:t>
            </a:r>
            <a:br>
              <a:rPr b="0" i="0" lang="en" sz="1200" u="none" cap="none" strike="noStrike">
                <a:solidFill>
                  <a:srgbClr val="CCCCCC"/>
                </a:solidFill>
                <a:latin typeface="Open Sans"/>
                <a:ea typeface="Open Sans"/>
                <a:cs typeface="Open Sans"/>
                <a:sym typeface="Open Sans"/>
              </a:rPr>
            </a:br>
            <a:r>
              <a:rPr b="0" i="0" lang="en" sz="1200" u="none" cap="none" strike="noStrike">
                <a:solidFill>
                  <a:srgbClr val="CCCCCC"/>
                </a:solidFill>
                <a:latin typeface="Open Sans"/>
                <a:ea typeface="Open Sans"/>
                <a:cs typeface="Open Sans"/>
                <a:sym typeface="Open Sans"/>
              </a:rPr>
              <a:t>National Gallery, London. </a:t>
            </a:r>
            <a:endParaRPr sz="900">
              <a:solidFill>
                <a:srgbClr val="CCCCCC"/>
              </a:solidFill>
              <a:latin typeface="Open Sans"/>
              <a:ea typeface="Open Sans"/>
              <a:cs typeface="Open Sans"/>
              <a:sym typeface="Open Sans"/>
            </a:endParaRPr>
          </a:p>
          <a:p>
            <a:pPr indent="0" lvl="0" marL="0" rtl="0" algn="ctr">
              <a:spcBef>
                <a:spcPts val="360"/>
              </a:spcBef>
              <a:spcAft>
                <a:spcPts val="0"/>
              </a:spcAft>
              <a:buClr>
                <a:srgbClr val="BBE0E3"/>
              </a:buClr>
              <a:buFont typeface="Arial"/>
              <a:buNone/>
            </a:pPr>
            <a:r>
              <a:rPr b="1" lang="en" sz="1600">
                <a:solidFill>
                  <a:srgbClr val="CCCCCC"/>
                </a:solidFill>
                <a:latin typeface="Open Sans"/>
                <a:ea typeface="Open Sans"/>
                <a:cs typeface="Open Sans"/>
                <a:sym typeface="Open Sans"/>
              </a:rPr>
              <a:t>Chandelier</a:t>
            </a:r>
            <a:endParaRPr sz="800">
              <a:solidFill>
                <a:srgbClr val="AAAAAA"/>
              </a:solidFill>
              <a:latin typeface="Average"/>
              <a:ea typeface="Average"/>
              <a:cs typeface="Average"/>
              <a:sym typeface="Average"/>
            </a:endParaRPr>
          </a:p>
        </p:txBody>
      </p:sp>
      <p:sp>
        <p:nvSpPr>
          <p:cNvPr descr="Translations" id="604" name="Google Shape;604;p98"/>
          <p:cNvSpPr txBox="1"/>
          <p:nvPr/>
        </p:nvSpPr>
        <p:spPr>
          <a:xfrm>
            <a:off x="5046300" y="2201100"/>
            <a:ext cx="4097700" cy="465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ጃን ቫን ኢክ፣ የአርኖልፊኒ ቁም ነገር፣ 1434</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جان فان إيك، صورة أرنولفيني، 1434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Jan van Eyck, El retrat d'Arnolfini, 1434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扬·凡·艾克，《阿诺菲尼肖像》，1434 年</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یان ون ایک، پرتره آرنولفینی، 1434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जान वैन आइक, द अर्नोल्फिनी पोर्ट्रेट, 1434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ヤン・ファン・エイク、『アルノルフィーニの肖像』、1434年</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얀 반 에이크, 아르놀피니의 초상화, 1434년</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Jan van Eyck, Portreya Arnolfini, 1434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Jan van Eyck, O Retrato de Arnolfini, 1434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ਜਾਨ ਵੈਨ ਆਈਕ, ਦ ਅਰਨੋਲਫਿਨੀ ਪੋਰਟਰੇਟ, 1434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Ян ван Эйк, «Портрет Арнольфини», 1434 г.</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Jan van Eyck, Sawirka Arnolfini, 1434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Jan van Eyck, El retrato de Arnolfini, 1434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Jan van Eyck, Picha ya Arnolfini, 1434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Jan van Eyck, The Arnolfini Portrait, 1434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Jan van Eyck, Arnolfini Portresi, 1434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Ян ван Ейк, Портрет Арнольфіні, 1434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Jan van Eyck, Chân dung Arnolfini, 1434</a:t>
            </a:r>
            <a:endParaRPr sz="1800">
              <a:solidFill>
                <a:srgbClr val="FFFFFF"/>
              </a:solidFill>
              <a:latin typeface="Average"/>
              <a:ea typeface="Average"/>
              <a:cs typeface="Average"/>
              <a:sym typeface="Average"/>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descr="All text" id="609" name="Google Shape;609;p99"/>
          <p:cNvSpPr txBox="1"/>
          <p:nvPr/>
        </p:nvSpPr>
        <p:spPr>
          <a:xfrm>
            <a:off x="2785075" y="100"/>
            <a:ext cx="6358500" cy="1440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BBE0E3"/>
              </a:buClr>
              <a:buFont typeface="Arial"/>
              <a:buNone/>
            </a:pPr>
            <a:r>
              <a:rPr i="1" lang="en" sz="2200">
                <a:solidFill>
                  <a:srgbClr val="CCCCCC"/>
                </a:solidFill>
                <a:latin typeface="Open Sans"/>
                <a:ea typeface="Open Sans"/>
                <a:cs typeface="Open Sans"/>
                <a:sym typeface="Open Sans"/>
              </a:rPr>
              <a:t>He is wearing expensive clothes. </a:t>
            </a:r>
            <a:endParaRPr i="1" sz="2200">
              <a:solidFill>
                <a:srgbClr val="CCCCCC"/>
              </a:solidFill>
              <a:latin typeface="Open Sans"/>
              <a:ea typeface="Open Sans"/>
              <a:cs typeface="Open Sans"/>
              <a:sym typeface="Open Sans"/>
            </a:endParaRPr>
          </a:p>
          <a:p>
            <a:pPr indent="0" lvl="0" marL="0" marR="0" rtl="0" algn="ctr">
              <a:lnSpc>
                <a:spcPct val="100000"/>
              </a:lnSpc>
              <a:spcBef>
                <a:spcPts val="360"/>
              </a:spcBef>
              <a:spcAft>
                <a:spcPts val="0"/>
              </a:spcAft>
              <a:buClr>
                <a:srgbClr val="BBE0E3"/>
              </a:buClr>
              <a:buFont typeface="Arial"/>
              <a:buNone/>
            </a:pPr>
            <a:r>
              <a:rPr i="1" lang="en" sz="2200">
                <a:solidFill>
                  <a:srgbClr val="CCCCCC"/>
                </a:solidFill>
                <a:latin typeface="Open Sans"/>
                <a:ea typeface="Open Sans"/>
                <a:cs typeface="Open Sans"/>
                <a:sym typeface="Open Sans"/>
              </a:rPr>
              <a:t>His skin is very pale: he does not go outside much.</a:t>
            </a:r>
            <a:endParaRPr i="1" sz="2200">
              <a:solidFill>
                <a:srgbClr val="CCCCCC"/>
              </a:solidFill>
              <a:latin typeface="Open Sans"/>
              <a:ea typeface="Open Sans"/>
              <a:cs typeface="Open Sans"/>
              <a:sym typeface="Open Sans"/>
            </a:endParaRPr>
          </a:p>
          <a:p>
            <a:pPr indent="0" lvl="0" marL="0" marR="0" rtl="0" algn="ctr">
              <a:lnSpc>
                <a:spcPct val="100000"/>
              </a:lnSpc>
              <a:spcBef>
                <a:spcPts val="1000"/>
              </a:spcBef>
              <a:spcAft>
                <a:spcPts val="0"/>
              </a:spcAft>
              <a:buClr>
                <a:srgbClr val="BBE0E3"/>
              </a:buClr>
              <a:buFont typeface="Arial"/>
              <a:buNone/>
            </a:pPr>
            <a:r>
              <a:rPr i="1" lang="en" sz="2300">
                <a:solidFill>
                  <a:srgbClr val="CCCCCC"/>
                </a:solidFill>
                <a:latin typeface="Open Sans"/>
                <a:ea typeface="Open Sans"/>
                <a:cs typeface="Open Sans"/>
                <a:sym typeface="Open Sans"/>
              </a:rPr>
              <a:t>What kind of </a:t>
            </a:r>
            <a:r>
              <a:rPr b="1" i="1" lang="en" sz="2300">
                <a:solidFill>
                  <a:srgbClr val="00FF00"/>
                </a:solidFill>
                <a:latin typeface="Open Sans"/>
                <a:ea typeface="Open Sans"/>
                <a:cs typeface="Open Sans"/>
                <a:sym typeface="Open Sans"/>
              </a:rPr>
              <a:t>personality </a:t>
            </a:r>
            <a:r>
              <a:rPr i="1" lang="en" sz="2300">
                <a:solidFill>
                  <a:srgbClr val="CCCCCC"/>
                </a:solidFill>
                <a:latin typeface="Open Sans"/>
                <a:ea typeface="Open Sans"/>
                <a:cs typeface="Open Sans"/>
                <a:sym typeface="Open Sans"/>
              </a:rPr>
              <a:t>do you think he has?</a:t>
            </a:r>
            <a:endParaRPr i="1" sz="2300">
              <a:solidFill>
                <a:srgbClr val="CCCCCC"/>
              </a:solidFill>
              <a:latin typeface="Open Sans"/>
              <a:ea typeface="Open Sans"/>
              <a:cs typeface="Open Sans"/>
              <a:sym typeface="Open Sans"/>
            </a:endParaRPr>
          </a:p>
        </p:txBody>
      </p:sp>
      <p:pic>
        <p:nvPicPr>
          <p:cNvPr id="610" name="Google Shape;610;p99"/>
          <p:cNvPicPr preferRelativeResize="0"/>
          <p:nvPr/>
        </p:nvPicPr>
        <p:blipFill rotWithShape="1">
          <a:blip r:embed="rId3">
            <a:alphaModFix/>
          </a:blip>
          <a:srcRect b="5772" l="42765" r="36760" t="4598"/>
          <a:stretch/>
        </p:blipFill>
        <p:spPr>
          <a:xfrm>
            <a:off x="0" y="0"/>
            <a:ext cx="2785075" cy="6858000"/>
          </a:xfrm>
          <a:prstGeom prst="rect">
            <a:avLst/>
          </a:prstGeom>
          <a:noFill/>
          <a:ln>
            <a:noFill/>
          </a:ln>
        </p:spPr>
      </p:pic>
      <p:sp>
        <p:nvSpPr>
          <p:cNvPr id="611" name="Google Shape;611;p99">
            <a:hlinkClick/>
          </p:cNvPr>
          <p:cNvSpPr/>
          <p:nvPr/>
        </p:nvSpPr>
        <p:spPr>
          <a:xfrm>
            <a:off x="8280225" y="6386675"/>
            <a:ext cx="623400" cy="311700"/>
          </a:xfrm>
          <a:prstGeom prst="leftArrow">
            <a:avLst>
              <a:gd fmla="val 50000" name="adj1"/>
              <a:gd fmla="val 50000" name="adj2"/>
            </a:avLst>
          </a:prstGeom>
          <a:solidFill>
            <a:srgbClr val="80808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descr="Translations" id="612" name="Google Shape;612;p99"/>
          <p:cNvSpPr txBox="1"/>
          <p:nvPr/>
        </p:nvSpPr>
        <p:spPr>
          <a:xfrm>
            <a:off x="2785075" y="1440400"/>
            <a:ext cx="6358500" cy="5417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360"/>
              </a:spcBef>
              <a:spcAft>
                <a:spcPts val="0"/>
              </a:spcAft>
              <a:buClr>
                <a:srgbClr val="BBE0E3"/>
              </a:buClr>
              <a:buFont typeface="Arial"/>
              <a:buNone/>
            </a:pPr>
            <a:r>
              <a:rPr lang="en">
                <a:solidFill>
                  <a:srgbClr val="AAAAAA"/>
                </a:solidFill>
                <a:latin typeface="Average"/>
                <a:ea typeface="Average"/>
                <a:cs typeface="Average"/>
                <a:sym typeface="Average"/>
              </a:rPr>
              <a:t>በጣም ውድ ልብስ ለብሶ ቆዳው በጣም ገርጧል። እሱ ምን ይመስላል?</a:t>
            </a:r>
            <a:endParaRPr>
              <a:solidFill>
                <a:srgbClr val="AAAAAA"/>
              </a:solidFill>
              <a:latin typeface="Average"/>
              <a:ea typeface="Average"/>
              <a:cs typeface="Average"/>
              <a:sym typeface="Average"/>
            </a:endParaRPr>
          </a:p>
          <a:p>
            <a:pPr indent="0" lvl="0" marL="0" marR="0" rtl="1" algn="r">
              <a:lnSpc>
                <a:spcPct val="100000"/>
              </a:lnSpc>
              <a:spcBef>
                <a:spcPts val="360"/>
              </a:spcBef>
              <a:spcAft>
                <a:spcPts val="0"/>
              </a:spcAft>
              <a:buClr>
                <a:srgbClr val="BBE0E3"/>
              </a:buClr>
              <a:buFont typeface="Arial"/>
              <a:buNone/>
            </a:pPr>
            <a:r>
              <a:rPr lang="en">
                <a:solidFill>
                  <a:srgbClr val="AAAAAA"/>
                </a:solidFill>
                <a:latin typeface="Average"/>
                <a:ea typeface="Average"/>
                <a:cs typeface="Average"/>
                <a:sym typeface="Average"/>
              </a:rPr>
              <a:t>يرتدي ملابس باهظة الثمن، وبشرته شاحبة جدًا. كيف هو؟</a:t>
            </a:r>
            <a:endParaRPr>
              <a:solidFill>
                <a:srgbClr val="AAAAAA"/>
              </a:solidFill>
              <a:latin typeface="Average"/>
              <a:ea typeface="Average"/>
              <a:cs typeface="Average"/>
              <a:sym typeface="Average"/>
            </a:endParaRPr>
          </a:p>
          <a:p>
            <a:pPr indent="0" lvl="0" marL="0" marR="0" rtl="0" algn="l">
              <a:lnSpc>
                <a:spcPct val="100000"/>
              </a:lnSpc>
              <a:spcBef>
                <a:spcPts val="360"/>
              </a:spcBef>
              <a:spcAft>
                <a:spcPts val="0"/>
              </a:spcAft>
              <a:buClr>
                <a:srgbClr val="BBE0E3"/>
              </a:buClr>
              <a:buFont typeface="Arial"/>
              <a:buNone/>
            </a:pPr>
            <a:r>
              <a:rPr lang="en">
                <a:solidFill>
                  <a:srgbClr val="AAAAAA"/>
                </a:solidFill>
                <a:latin typeface="Average"/>
                <a:ea typeface="Average"/>
                <a:cs typeface="Average"/>
                <a:sym typeface="Average"/>
              </a:rPr>
              <a:t>Porta roba cara, i la seva pell és molt pàl·lida. Com és ell?</a:t>
            </a:r>
            <a:endParaRPr>
              <a:solidFill>
                <a:srgbClr val="AAAAAA"/>
              </a:solidFill>
              <a:latin typeface="Average"/>
              <a:ea typeface="Average"/>
              <a:cs typeface="Average"/>
              <a:sym typeface="Average"/>
            </a:endParaRPr>
          </a:p>
          <a:p>
            <a:pPr indent="0" lvl="0" marL="0" marR="0" rtl="0" algn="l">
              <a:lnSpc>
                <a:spcPct val="100000"/>
              </a:lnSpc>
              <a:spcBef>
                <a:spcPts val="360"/>
              </a:spcBef>
              <a:spcAft>
                <a:spcPts val="0"/>
              </a:spcAft>
              <a:buClr>
                <a:srgbClr val="BBE0E3"/>
              </a:buClr>
              <a:buFont typeface="Arial"/>
              <a:buNone/>
            </a:pPr>
            <a:r>
              <a:rPr lang="en">
                <a:solidFill>
                  <a:srgbClr val="AAAAAA"/>
                </a:solidFill>
                <a:latin typeface="Average"/>
                <a:ea typeface="Average"/>
                <a:cs typeface="Average"/>
                <a:sym typeface="Average"/>
              </a:rPr>
              <a:t>他穿着昂贵的衣服，皮肤非常白皙。他是什么样的人？</a:t>
            </a:r>
            <a:endParaRPr>
              <a:solidFill>
                <a:srgbClr val="AAAAAA"/>
              </a:solidFill>
              <a:latin typeface="Average"/>
              <a:ea typeface="Average"/>
              <a:cs typeface="Average"/>
              <a:sym typeface="Average"/>
            </a:endParaRPr>
          </a:p>
          <a:p>
            <a:pPr indent="0" lvl="0" marL="0" marR="0" rtl="1" algn="r">
              <a:lnSpc>
                <a:spcPct val="100000"/>
              </a:lnSpc>
              <a:spcBef>
                <a:spcPts val="360"/>
              </a:spcBef>
              <a:spcAft>
                <a:spcPts val="0"/>
              </a:spcAft>
              <a:buClr>
                <a:srgbClr val="BBE0E3"/>
              </a:buClr>
              <a:buFont typeface="Arial"/>
              <a:buNone/>
            </a:pPr>
            <a:r>
              <a:rPr lang="en">
                <a:solidFill>
                  <a:srgbClr val="AAAAAA"/>
                </a:solidFill>
                <a:latin typeface="Average"/>
                <a:ea typeface="Average"/>
                <a:cs typeface="Average"/>
                <a:sym typeface="Average"/>
              </a:rPr>
              <a:t>او لباس های گران قیمتی پوشیده است و پوستش بسیار رنگ پریده است. او چگونه است؟</a:t>
            </a:r>
            <a:endParaRPr>
              <a:solidFill>
                <a:srgbClr val="AAAAAA"/>
              </a:solidFill>
              <a:latin typeface="Average"/>
              <a:ea typeface="Average"/>
              <a:cs typeface="Average"/>
              <a:sym typeface="Average"/>
            </a:endParaRPr>
          </a:p>
          <a:p>
            <a:pPr indent="0" lvl="0" marL="0" marR="0" rtl="0" algn="l">
              <a:lnSpc>
                <a:spcPct val="100000"/>
              </a:lnSpc>
              <a:spcBef>
                <a:spcPts val="360"/>
              </a:spcBef>
              <a:spcAft>
                <a:spcPts val="0"/>
              </a:spcAft>
              <a:buClr>
                <a:srgbClr val="BBE0E3"/>
              </a:buClr>
              <a:buFont typeface="Arial"/>
              <a:buNone/>
            </a:pPr>
            <a:r>
              <a:rPr lang="en">
                <a:solidFill>
                  <a:srgbClr val="AAAAAA"/>
                </a:solidFill>
                <a:latin typeface="Average"/>
                <a:ea typeface="Average"/>
                <a:cs typeface="Average"/>
                <a:sym typeface="Average"/>
              </a:rPr>
              <a:t>उसने महंगे कपड़े पहने हैं और उसका रंग बहुत गोरा है। वह कैसा है?</a:t>
            </a:r>
            <a:endParaRPr>
              <a:solidFill>
                <a:srgbClr val="AAAAAA"/>
              </a:solidFill>
              <a:latin typeface="Average"/>
              <a:ea typeface="Average"/>
              <a:cs typeface="Average"/>
              <a:sym typeface="Average"/>
            </a:endParaRPr>
          </a:p>
          <a:p>
            <a:pPr indent="0" lvl="0" marL="0" marR="0" rtl="0" algn="l">
              <a:lnSpc>
                <a:spcPct val="100000"/>
              </a:lnSpc>
              <a:spcBef>
                <a:spcPts val="360"/>
              </a:spcBef>
              <a:spcAft>
                <a:spcPts val="0"/>
              </a:spcAft>
              <a:buClr>
                <a:srgbClr val="BBE0E3"/>
              </a:buClr>
              <a:buFont typeface="Arial"/>
              <a:buNone/>
            </a:pPr>
            <a:r>
              <a:rPr lang="en">
                <a:solidFill>
                  <a:srgbClr val="AAAAAA"/>
                </a:solidFill>
                <a:latin typeface="Average"/>
                <a:ea typeface="Average"/>
                <a:cs typeface="Average"/>
                <a:sym typeface="Average"/>
              </a:rPr>
              <a:t>彼は高価な服を着ていて、肌がとても白いです。どんな人ですか？</a:t>
            </a:r>
            <a:endParaRPr>
              <a:solidFill>
                <a:srgbClr val="AAAAAA"/>
              </a:solidFill>
              <a:latin typeface="Average"/>
              <a:ea typeface="Average"/>
              <a:cs typeface="Average"/>
              <a:sym typeface="Average"/>
            </a:endParaRPr>
          </a:p>
          <a:p>
            <a:pPr indent="0" lvl="0" marL="0" marR="0" rtl="0" algn="l">
              <a:lnSpc>
                <a:spcPct val="100000"/>
              </a:lnSpc>
              <a:spcBef>
                <a:spcPts val="360"/>
              </a:spcBef>
              <a:spcAft>
                <a:spcPts val="0"/>
              </a:spcAft>
              <a:buClr>
                <a:srgbClr val="BBE0E3"/>
              </a:buClr>
              <a:buFont typeface="Arial"/>
              <a:buNone/>
            </a:pPr>
            <a:r>
              <a:rPr lang="en">
                <a:solidFill>
                  <a:srgbClr val="AAAAAA"/>
                </a:solidFill>
                <a:latin typeface="Average"/>
                <a:ea typeface="Average"/>
                <a:cs typeface="Average"/>
                <a:sym typeface="Average"/>
              </a:rPr>
              <a:t>그는 비싼 옷을 입고 있고, 피부는 아주 창백해요. 그는 어떤 사람인가요?</a:t>
            </a:r>
            <a:endParaRPr>
              <a:solidFill>
                <a:srgbClr val="AAAAAA"/>
              </a:solidFill>
              <a:latin typeface="Average"/>
              <a:ea typeface="Average"/>
              <a:cs typeface="Average"/>
              <a:sym typeface="Average"/>
            </a:endParaRPr>
          </a:p>
          <a:p>
            <a:pPr indent="0" lvl="0" marL="0" marR="0" rtl="0" algn="l">
              <a:lnSpc>
                <a:spcPct val="100000"/>
              </a:lnSpc>
              <a:spcBef>
                <a:spcPts val="360"/>
              </a:spcBef>
              <a:spcAft>
                <a:spcPts val="0"/>
              </a:spcAft>
              <a:buClr>
                <a:srgbClr val="BBE0E3"/>
              </a:buClr>
              <a:buFont typeface="Arial"/>
              <a:buNone/>
            </a:pPr>
            <a:r>
              <a:rPr lang="en">
                <a:solidFill>
                  <a:srgbClr val="AAAAAA"/>
                </a:solidFill>
                <a:latin typeface="Average"/>
                <a:ea typeface="Average"/>
                <a:cs typeface="Average"/>
                <a:sym typeface="Average"/>
              </a:rPr>
              <a:t>Cil û bergên giranbiha li xwe kiriye, çermê wî pir şîn bûye. Ew çawa ye?</a:t>
            </a:r>
            <a:endParaRPr>
              <a:solidFill>
                <a:srgbClr val="AAAAAA"/>
              </a:solidFill>
              <a:latin typeface="Average"/>
              <a:ea typeface="Average"/>
              <a:cs typeface="Average"/>
              <a:sym typeface="Average"/>
            </a:endParaRPr>
          </a:p>
          <a:p>
            <a:pPr indent="0" lvl="0" marL="0" marR="0" rtl="0" algn="l">
              <a:lnSpc>
                <a:spcPct val="100000"/>
              </a:lnSpc>
              <a:spcBef>
                <a:spcPts val="360"/>
              </a:spcBef>
              <a:spcAft>
                <a:spcPts val="0"/>
              </a:spcAft>
              <a:buClr>
                <a:srgbClr val="BBE0E3"/>
              </a:buClr>
              <a:buFont typeface="Arial"/>
              <a:buNone/>
            </a:pPr>
            <a:r>
              <a:rPr lang="en">
                <a:solidFill>
                  <a:srgbClr val="AAAAAA"/>
                </a:solidFill>
                <a:latin typeface="Average"/>
                <a:ea typeface="Average"/>
                <a:cs typeface="Average"/>
                <a:sym typeface="Average"/>
              </a:rPr>
              <a:t>Ele veste roupas caras e sua pele é muito pálida. Como ele é?</a:t>
            </a:r>
            <a:endParaRPr>
              <a:solidFill>
                <a:srgbClr val="AAAAAA"/>
              </a:solidFill>
              <a:latin typeface="Average"/>
              <a:ea typeface="Average"/>
              <a:cs typeface="Average"/>
              <a:sym typeface="Average"/>
            </a:endParaRPr>
          </a:p>
          <a:p>
            <a:pPr indent="0" lvl="0" marL="0" marR="0" rtl="0" algn="l">
              <a:lnSpc>
                <a:spcPct val="100000"/>
              </a:lnSpc>
              <a:spcBef>
                <a:spcPts val="360"/>
              </a:spcBef>
              <a:spcAft>
                <a:spcPts val="0"/>
              </a:spcAft>
              <a:buClr>
                <a:srgbClr val="BBE0E3"/>
              </a:buClr>
              <a:buFont typeface="Arial"/>
              <a:buNone/>
            </a:pPr>
            <a:r>
              <a:rPr lang="en">
                <a:solidFill>
                  <a:srgbClr val="AAAAAA"/>
                </a:solidFill>
                <a:latin typeface="Average"/>
                <a:ea typeface="Average"/>
                <a:cs typeface="Average"/>
                <a:sym typeface="Average"/>
              </a:rPr>
              <a:t>ਉਸਨੇ ਮਹਿੰਗੇ ਕੱਪੜੇ ਪਹਿਨੇ ਹੋਏ ਹਨ, ਅਤੇ ਉਸਦੀ ਚਮੜੀ ਬਹੁਤ ਫਿੱਕੀ ਹੈ। ਉਹ ਕਿਹੋ ਜਿਹਾ ਹੈ?</a:t>
            </a:r>
            <a:endParaRPr>
              <a:solidFill>
                <a:srgbClr val="AAAAAA"/>
              </a:solidFill>
              <a:latin typeface="Average"/>
              <a:ea typeface="Average"/>
              <a:cs typeface="Average"/>
              <a:sym typeface="Average"/>
            </a:endParaRPr>
          </a:p>
          <a:p>
            <a:pPr indent="0" lvl="0" marL="0" marR="0" rtl="0" algn="l">
              <a:lnSpc>
                <a:spcPct val="100000"/>
              </a:lnSpc>
              <a:spcBef>
                <a:spcPts val="360"/>
              </a:spcBef>
              <a:spcAft>
                <a:spcPts val="0"/>
              </a:spcAft>
              <a:buClr>
                <a:srgbClr val="BBE0E3"/>
              </a:buClr>
              <a:buFont typeface="Arial"/>
              <a:buNone/>
            </a:pPr>
            <a:r>
              <a:rPr lang="en">
                <a:solidFill>
                  <a:srgbClr val="AAAAAA"/>
                </a:solidFill>
                <a:latin typeface="Average"/>
                <a:ea typeface="Average"/>
                <a:cs typeface="Average"/>
                <a:sym typeface="Average"/>
              </a:rPr>
              <a:t>Он одет в дорогую одежду, а его кожа очень бледная. Какой он?</a:t>
            </a:r>
            <a:endParaRPr>
              <a:solidFill>
                <a:srgbClr val="AAAAAA"/>
              </a:solidFill>
              <a:latin typeface="Average"/>
              <a:ea typeface="Average"/>
              <a:cs typeface="Average"/>
              <a:sym typeface="Average"/>
            </a:endParaRPr>
          </a:p>
          <a:p>
            <a:pPr indent="0" lvl="0" marL="0" marR="0" rtl="0" algn="l">
              <a:lnSpc>
                <a:spcPct val="100000"/>
              </a:lnSpc>
              <a:spcBef>
                <a:spcPts val="360"/>
              </a:spcBef>
              <a:spcAft>
                <a:spcPts val="0"/>
              </a:spcAft>
              <a:buClr>
                <a:srgbClr val="BBE0E3"/>
              </a:buClr>
              <a:buFont typeface="Arial"/>
              <a:buNone/>
            </a:pPr>
            <a:r>
              <a:rPr lang="en">
                <a:solidFill>
                  <a:srgbClr val="AAAAAA"/>
                </a:solidFill>
                <a:latin typeface="Average"/>
                <a:ea typeface="Average"/>
                <a:cs typeface="Average"/>
                <a:sym typeface="Average"/>
              </a:rPr>
              <a:t>Waxa uu xidhan yahay dhar qaali ah, maqaarkiisuna aad ayuu u cirro. Waa sidee isaga?</a:t>
            </a:r>
            <a:endParaRPr>
              <a:solidFill>
                <a:srgbClr val="AAAAAA"/>
              </a:solidFill>
              <a:latin typeface="Average"/>
              <a:ea typeface="Average"/>
              <a:cs typeface="Average"/>
              <a:sym typeface="Average"/>
            </a:endParaRPr>
          </a:p>
          <a:p>
            <a:pPr indent="0" lvl="0" marL="0" marR="0" rtl="0" algn="l">
              <a:lnSpc>
                <a:spcPct val="100000"/>
              </a:lnSpc>
              <a:spcBef>
                <a:spcPts val="360"/>
              </a:spcBef>
              <a:spcAft>
                <a:spcPts val="0"/>
              </a:spcAft>
              <a:buClr>
                <a:srgbClr val="BBE0E3"/>
              </a:buClr>
              <a:buFont typeface="Arial"/>
              <a:buNone/>
            </a:pPr>
            <a:r>
              <a:rPr lang="en">
                <a:solidFill>
                  <a:srgbClr val="AAAAAA"/>
                </a:solidFill>
                <a:latin typeface="Average"/>
                <a:ea typeface="Average"/>
                <a:cs typeface="Average"/>
                <a:sym typeface="Average"/>
              </a:rPr>
              <a:t>Lleva ropa cara y su piel es muy pálida. ¿Cómo es?</a:t>
            </a:r>
            <a:endParaRPr>
              <a:solidFill>
                <a:srgbClr val="AAAAAA"/>
              </a:solidFill>
              <a:latin typeface="Average"/>
              <a:ea typeface="Average"/>
              <a:cs typeface="Average"/>
              <a:sym typeface="Average"/>
            </a:endParaRPr>
          </a:p>
          <a:p>
            <a:pPr indent="0" lvl="0" marL="0" marR="0" rtl="0" algn="l">
              <a:lnSpc>
                <a:spcPct val="100000"/>
              </a:lnSpc>
              <a:spcBef>
                <a:spcPts val="360"/>
              </a:spcBef>
              <a:spcAft>
                <a:spcPts val="0"/>
              </a:spcAft>
              <a:buClr>
                <a:srgbClr val="BBE0E3"/>
              </a:buClr>
              <a:buFont typeface="Arial"/>
              <a:buNone/>
            </a:pPr>
            <a:r>
              <a:rPr lang="en">
                <a:solidFill>
                  <a:srgbClr val="AAAAAA"/>
                </a:solidFill>
                <a:latin typeface="Average"/>
                <a:ea typeface="Average"/>
                <a:cs typeface="Average"/>
                <a:sym typeface="Average"/>
              </a:rPr>
              <a:t>Amevaa nguo za bei ghali, na ngozi yake imepauka sana. Je, yukoje?</a:t>
            </a:r>
            <a:endParaRPr>
              <a:solidFill>
                <a:srgbClr val="AAAAAA"/>
              </a:solidFill>
              <a:latin typeface="Average"/>
              <a:ea typeface="Average"/>
              <a:cs typeface="Average"/>
              <a:sym typeface="Average"/>
            </a:endParaRPr>
          </a:p>
          <a:p>
            <a:pPr indent="0" lvl="0" marL="0" marR="0" rtl="0" algn="l">
              <a:lnSpc>
                <a:spcPct val="100000"/>
              </a:lnSpc>
              <a:spcBef>
                <a:spcPts val="360"/>
              </a:spcBef>
              <a:spcAft>
                <a:spcPts val="0"/>
              </a:spcAft>
              <a:buClr>
                <a:srgbClr val="BBE0E3"/>
              </a:buClr>
              <a:buFont typeface="Arial"/>
              <a:buNone/>
            </a:pPr>
            <a:r>
              <a:rPr lang="en">
                <a:solidFill>
                  <a:srgbClr val="AAAAAA"/>
                </a:solidFill>
                <a:latin typeface="Average"/>
                <a:ea typeface="Average"/>
                <a:cs typeface="Average"/>
                <a:sym typeface="Average"/>
              </a:rPr>
              <a:t>Nakasuot siya ng mamahaling damit, at napakaputla ng kanyang balat. Ano siya?</a:t>
            </a:r>
            <a:endParaRPr>
              <a:solidFill>
                <a:srgbClr val="AAAAAA"/>
              </a:solidFill>
              <a:latin typeface="Average"/>
              <a:ea typeface="Average"/>
              <a:cs typeface="Average"/>
              <a:sym typeface="Average"/>
            </a:endParaRPr>
          </a:p>
          <a:p>
            <a:pPr indent="0" lvl="0" marL="0" marR="0" rtl="0" algn="l">
              <a:lnSpc>
                <a:spcPct val="100000"/>
              </a:lnSpc>
              <a:spcBef>
                <a:spcPts val="360"/>
              </a:spcBef>
              <a:spcAft>
                <a:spcPts val="0"/>
              </a:spcAft>
              <a:buClr>
                <a:srgbClr val="BBE0E3"/>
              </a:buClr>
              <a:buFont typeface="Arial"/>
              <a:buNone/>
            </a:pPr>
            <a:r>
              <a:rPr lang="en">
                <a:solidFill>
                  <a:srgbClr val="AAAAAA"/>
                </a:solidFill>
                <a:latin typeface="Average"/>
                <a:ea typeface="Average"/>
                <a:cs typeface="Average"/>
                <a:sym typeface="Average"/>
              </a:rPr>
              <a:t>Pahalı kıyafetler giyiyor ve teni çok solgun. Nasıl biri?</a:t>
            </a:r>
            <a:endParaRPr>
              <a:solidFill>
                <a:srgbClr val="AAAAAA"/>
              </a:solidFill>
              <a:latin typeface="Average"/>
              <a:ea typeface="Average"/>
              <a:cs typeface="Average"/>
              <a:sym typeface="Average"/>
            </a:endParaRPr>
          </a:p>
          <a:p>
            <a:pPr indent="0" lvl="0" marL="0" marR="0" rtl="0" algn="l">
              <a:lnSpc>
                <a:spcPct val="100000"/>
              </a:lnSpc>
              <a:spcBef>
                <a:spcPts val="360"/>
              </a:spcBef>
              <a:spcAft>
                <a:spcPts val="0"/>
              </a:spcAft>
              <a:buClr>
                <a:srgbClr val="BBE0E3"/>
              </a:buClr>
              <a:buFont typeface="Arial"/>
              <a:buNone/>
            </a:pPr>
            <a:r>
              <a:rPr lang="en">
                <a:solidFill>
                  <a:srgbClr val="AAAAAA"/>
                </a:solidFill>
                <a:latin typeface="Average"/>
                <a:ea typeface="Average"/>
                <a:cs typeface="Average"/>
                <a:sym typeface="Average"/>
              </a:rPr>
              <a:t>Він одягнений у дорогий одяг, а його шкіра дуже бліда. Який він?</a:t>
            </a:r>
            <a:endParaRPr>
              <a:solidFill>
                <a:srgbClr val="AAAAAA"/>
              </a:solidFill>
              <a:latin typeface="Average"/>
              <a:ea typeface="Average"/>
              <a:cs typeface="Average"/>
              <a:sym typeface="Average"/>
            </a:endParaRPr>
          </a:p>
          <a:p>
            <a:pPr indent="0" lvl="0" marL="0" marR="0" rtl="0" algn="l">
              <a:lnSpc>
                <a:spcPct val="100000"/>
              </a:lnSpc>
              <a:spcBef>
                <a:spcPts val="360"/>
              </a:spcBef>
              <a:spcAft>
                <a:spcPts val="0"/>
              </a:spcAft>
              <a:buClr>
                <a:srgbClr val="BBE0E3"/>
              </a:buClr>
              <a:buFont typeface="Arial"/>
              <a:buNone/>
            </a:pPr>
            <a:r>
              <a:rPr lang="en">
                <a:solidFill>
                  <a:srgbClr val="AAAAAA"/>
                </a:solidFill>
                <a:latin typeface="Average"/>
                <a:ea typeface="Average"/>
                <a:cs typeface="Average"/>
                <a:sym typeface="Average"/>
              </a:rPr>
              <a:t>Anh ta mặc quần áo đắt tiền, da dẻ rất nhợt nhạt. Anh ta trông thế nào?</a:t>
            </a:r>
            <a:endParaRPr>
              <a:solidFill>
                <a:srgbClr val="CCCCCC"/>
              </a:solidFill>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55"/>
          <p:cNvSpPr txBox="1"/>
          <p:nvPr/>
        </p:nvSpPr>
        <p:spPr>
          <a:xfrm>
            <a:off x="2399500" y="5150675"/>
            <a:ext cx="6744300" cy="1707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i="1" lang="en" sz="2400">
                <a:solidFill>
                  <a:srgbClr val="FFFFFF"/>
                </a:solidFill>
                <a:latin typeface="Cabin"/>
                <a:ea typeface="Cabin"/>
                <a:cs typeface="Cabin"/>
                <a:sym typeface="Cabin"/>
              </a:rPr>
              <a:t>Girl Reciting Qu'ran</a:t>
            </a:r>
            <a:r>
              <a:rPr lang="en" sz="2400">
                <a:solidFill>
                  <a:srgbClr val="B7B7B7"/>
                </a:solidFill>
                <a:latin typeface="Cabin"/>
                <a:ea typeface="Cabin"/>
                <a:cs typeface="Cabin"/>
                <a:sym typeface="Cabin"/>
              </a:rPr>
              <a:t>, 1880</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i="1" lang="en" sz="2400">
                <a:solidFill>
                  <a:srgbClr val="FFFFFF"/>
                </a:solidFill>
                <a:latin typeface="Cabin"/>
                <a:ea typeface="Cabin"/>
                <a:cs typeface="Cabin"/>
                <a:sym typeface="Cabin"/>
              </a:rPr>
              <a:t>The Musician Girl</a:t>
            </a:r>
            <a:r>
              <a:rPr lang="en" sz="2400">
                <a:solidFill>
                  <a:srgbClr val="B7B7B7"/>
                </a:solidFill>
                <a:latin typeface="Cabin"/>
                <a:ea typeface="Cabin"/>
                <a:cs typeface="Cabin"/>
                <a:sym typeface="Cabin"/>
              </a:rPr>
              <a:t>, 1880</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i="1" lang="en" sz="2400">
                <a:solidFill>
                  <a:srgbClr val="FFFFFF"/>
                </a:solidFill>
                <a:latin typeface="Cabin"/>
                <a:ea typeface="Cabin"/>
                <a:cs typeface="Cabin"/>
                <a:sym typeface="Cabin"/>
              </a:rPr>
              <a:t>Chest</a:t>
            </a:r>
            <a:endParaRPr i="1" sz="2400">
              <a:solidFill>
                <a:srgbClr val="FFFFFF"/>
              </a:solidFill>
              <a:latin typeface="Cabin"/>
              <a:ea typeface="Cabin"/>
              <a:cs typeface="Cabin"/>
              <a:sym typeface="Cabin"/>
            </a:endParaRPr>
          </a:p>
        </p:txBody>
      </p:sp>
      <p:pic>
        <p:nvPicPr>
          <p:cNvPr descr="Image from https://uploads7.wikiart.org/images/osman-hamdi/girl-reciting-qu-ran-1880.jpg" id="302" name="Google Shape;302;p55"/>
          <p:cNvPicPr preferRelativeResize="0"/>
          <p:nvPr/>
        </p:nvPicPr>
        <p:blipFill>
          <a:blip r:embed="rId3">
            <a:alphaModFix/>
          </a:blip>
          <a:stretch>
            <a:fillRect/>
          </a:stretch>
        </p:blipFill>
        <p:spPr>
          <a:xfrm>
            <a:off x="-75" y="0"/>
            <a:ext cx="4169249" cy="3317400"/>
          </a:xfrm>
          <a:prstGeom prst="rect">
            <a:avLst/>
          </a:prstGeom>
          <a:noFill/>
          <a:ln>
            <a:noFill/>
          </a:ln>
        </p:spPr>
      </p:pic>
      <p:pic>
        <p:nvPicPr>
          <p:cNvPr descr="Image from https://uploads6.wikiart.org/images/osman-hamdi/chest.jpg!Large.jpg" id="303" name="Google Shape;303;p55"/>
          <p:cNvPicPr preferRelativeResize="0"/>
          <p:nvPr/>
        </p:nvPicPr>
        <p:blipFill>
          <a:blip r:embed="rId4">
            <a:alphaModFix/>
          </a:blip>
          <a:stretch>
            <a:fillRect/>
          </a:stretch>
        </p:blipFill>
        <p:spPr>
          <a:xfrm>
            <a:off x="5298100" y="0"/>
            <a:ext cx="3845825" cy="5150675"/>
          </a:xfrm>
          <a:prstGeom prst="rect">
            <a:avLst/>
          </a:prstGeom>
          <a:noFill/>
          <a:ln>
            <a:noFill/>
          </a:ln>
        </p:spPr>
      </p:pic>
      <p:pic>
        <p:nvPicPr>
          <p:cNvPr descr="Image from https://uploads5.wikiart.org/images/osman-hamdi/the-musician-girl-1880.jpg!Large.jpg" id="304" name="Google Shape;304;p55"/>
          <p:cNvPicPr preferRelativeResize="0"/>
          <p:nvPr/>
        </p:nvPicPr>
        <p:blipFill>
          <a:blip r:embed="rId5">
            <a:alphaModFix/>
          </a:blip>
          <a:stretch>
            <a:fillRect/>
          </a:stretch>
        </p:blipFill>
        <p:spPr>
          <a:xfrm>
            <a:off x="-75" y="3540600"/>
            <a:ext cx="2399581" cy="3317400"/>
          </a:xfrm>
          <a:prstGeom prst="rect">
            <a:avLst/>
          </a:prstGeom>
          <a:noFill/>
          <a:ln>
            <a:noFill/>
          </a:ln>
        </p:spPr>
      </p:pic>
      <p:sp>
        <p:nvSpPr>
          <p:cNvPr id="305" name="Google Shape;305;p55"/>
          <p:cNvSpPr txBox="1"/>
          <p:nvPr/>
        </p:nvSpPr>
        <p:spPr>
          <a:xfrm>
            <a:off x="2399500" y="3540600"/>
            <a:ext cx="2898600" cy="16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dk1"/>
                </a:solidFill>
                <a:latin typeface="Cabin"/>
                <a:ea typeface="Cabin"/>
                <a:cs typeface="Cabin"/>
                <a:sym typeface="Cabin"/>
              </a:rPr>
              <a:t>Osman Hamdi </a:t>
            </a:r>
            <a:r>
              <a:rPr lang="en" sz="2400">
                <a:solidFill>
                  <a:srgbClr val="B7B7B7"/>
                </a:solidFill>
                <a:latin typeface="Cabin"/>
                <a:ea typeface="Cabin"/>
                <a:cs typeface="Cabin"/>
                <a:sym typeface="Cabin"/>
              </a:rPr>
              <a:t>(Turkey)</a:t>
            </a:r>
            <a:endParaRPr sz="240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descr="All text" id="617" name="Google Shape;617;p100"/>
          <p:cNvSpPr txBox="1"/>
          <p:nvPr/>
        </p:nvSpPr>
        <p:spPr>
          <a:xfrm>
            <a:off x="0" y="0"/>
            <a:ext cx="6465900" cy="1713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BBE0E3"/>
              </a:buClr>
              <a:buFont typeface="Arial"/>
              <a:buNone/>
            </a:pPr>
            <a:r>
              <a:rPr i="1" lang="en" sz="2400">
                <a:solidFill>
                  <a:srgbClr val="CCCCCC"/>
                </a:solidFill>
                <a:latin typeface="Open Sans"/>
                <a:ea typeface="Open Sans"/>
                <a:cs typeface="Open Sans"/>
                <a:sym typeface="Open Sans"/>
              </a:rPr>
              <a:t>She looks very young and humble. </a:t>
            </a:r>
            <a:endParaRPr i="1" sz="2400">
              <a:solidFill>
                <a:srgbClr val="CCCCCC"/>
              </a:solidFill>
              <a:latin typeface="Open Sans"/>
              <a:ea typeface="Open Sans"/>
              <a:cs typeface="Open Sans"/>
              <a:sym typeface="Open Sans"/>
            </a:endParaRPr>
          </a:p>
          <a:p>
            <a:pPr indent="0" lvl="0" marL="0" marR="0" rtl="0" algn="ctr">
              <a:lnSpc>
                <a:spcPct val="100000"/>
              </a:lnSpc>
              <a:spcBef>
                <a:spcPts val="360"/>
              </a:spcBef>
              <a:spcAft>
                <a:spcPts val="0"/>
              </a:spcAft>
              <a:buClr>
                <a:srgbClr val="BBE0E3"/>
              </a:buClr>
              <a:buFont typeface="Arial"/>
              <a:buNone/>
            </a:pPr>
            <a:r>
              <a:rPr i="1" lang="en" sz="2400">
                <a:solidFill>
                  <a:srgbClr val="CCCCCC"/>
                </a:solidFill>
                <a:latin typeface="Open Sans"/>
                <a:ea typeface="Open Sans"/>
                <a:cs typeface="Open Sans"/>
                <a:sym typeface="Open Sans"/>
              </a:rPr>
              <a:t>She is wearing expensive clothes, too.</a:t>
            </a:r>
            <a:endParaRPr i="1" sz="2400">
              <a:solidFill>
                <a:srgbClr val="CCCCCC"/>
              </a:solidFill>
              <a:latin typeface="Open Sans"/>
              <a:ea typeface="Open Sans"/>
              <a:cs typeface="Open Sans"/>
              <a:sym typeface="Open Sans"/>
            </a:endParaRPr>
          </a:p>
          <a:p>
            <a:pPr indent="0" lvl="0" marL="0" marR="0" rtl="0" algn="ctr">
              <a:lnSpc>
                <a:spcPct val="100000"/>
              </a:lnSpc>
              <a:spcBef>
                <a:spcPts val="360"/>
              </a:spcBef>
              <a:spcAft>
                <a:spcPts val="0"/>
              </a:spcAft>
              <a:buClr>
                <a:srgbClr val="BBE0E3"/>
              </a:buClr>
              <a:buFont typeface="Arial"/>
              <a:buNone/>
            </a:pPr>
            <a:r>
              <a:rPr i="1" lang="en" sz="2400">
                <a:solidFill>
                  <a:srgbClr val="CCCCCC"/>
                </a:solidFill>
                <a:latin typeface="Open Sans"/>
                <a:ea typeface="Open Sans"/>
                <a:cs typeface="Open Sans"/>
                <a:sym typeface="Open Sans"/>
              </a:rPr>
              <a:t>She is resting her hand on her belly, </a:t>
            </a:r>
            <a:endParaRPr i="1" sz="2400">
              <a:solidFill>
                <a:srgbClr val="CCCCCC"/>
              </a:solidFill>
              <a:latin typeface="Open Sans"/>
              <a:ea typeface="Open Sans"/>
              <a:cs typeface="Open Sans"/>
              <a:sym typeface="Open Sans"/>
            </a:endParaRPr>
          </a:p>
          <a:p>
            <a:pPr indent="0" lvl="0" marL="0" marR="0" rtl="0" algn="ctr">
              <a:lnSpc>
                <a:spcPct val="100000"/>
              </a:lnSpc>
              <a:spcBef>
                <a:spcPts val="360"/>
              </a:spcBef>
              <a:spcAft>
                <a:spcPts val="0"/>
              </a:spcAft>
              <a:buClr>
                <a:srgbClr val="BBE0E3"/>
              </a:buClr>
              <a:buFont typeface="Arial"/>
              <a:buNone/>
            </a:pPr>
            <a:r>
              <a:rPr i="1" lang="en" sz="2400">
                <a:solidFill>
                  <a:srgbClr val="00FF00"/>
                </a:solidFill>
                <a:latin typeface="Open Sans"/>
                <a:ea typeface="Open Sans"/>
                <a:cs typeface="Open Sans"/>
                <a:sym typeface="Open Sans"/>
              </a:rPr>
              <a:t>BUT she is NOT pregnant!</a:t>
            </a:r>
            <a:r>
              <a:rPr i="1" lang="en" sz="2400">
                <a:solidFill>
                  <a:srgbClr val="CCCCCC"/>
                </a:solidFill>
                <a:latin typeface="Open Sans"/>
                <a:ea typeface="Open Sans"/>
                <a:cs typeface="Open Sans"/>
                <a:sym typeface="Open Sans"/>
              </a:rPr>
              <a:t> </a:t>
            </a:r>
            <a:endParaRPr i="1" sz="2400">
              <a:solidFill>
                <a:srgbClr val="CCCCCC"/>
              </a:solidFill>
              <a:latin typeface="Open Sans"/>
              <a:ea typeface="Open Sans"/>
              <a:cs typeface="Open Sans"/>
              <a:sym typeface="Open Sans"/>
            </a:endParaRPr>
          </a:p>
        </p:txBody>
      </p:sp>
      <p:pic>
        <p:nvPicPr>
          <p:cNvPr id="618" name="Google Shape;618;p100"/>
          <p:cNvPicPr preferRelativeResize="0"/>
          <p:nvPr/>
        </p:nvPicPr>
        <p:blipFill rotWithShape="1">
          <a:blip r:embed="rId3">
            <a:alphaModFix/>
          </a:blip>
          <a:srcRect b="5420" l="63057" r="17168" t="4546"/>
          <a:stretch/>
        </p:blipFill>
        <p:spPr>
          <a:xfrm>
            <a:off x="6465975" y="0"/>
            <a:ext cx="2678026" cy="6858000"/>
          </a:xfrm>
          <a:prstGeom prst="rect">
            <a:avLst/>
          </a:prstGeom>
          <a:noFill/>
          <a:ln>
            <a:noFill/>
          </a:ln>
        </p:spPr>
      </p:pic>
      <p:sp>
        <p:nvSpPr>
          <p:cNvPr id="619" name="Google Shape;619;p100">
            <a:hlinkClick/>
          </p:cNvPr>
          <p:cNvSpPr/>
          <p:nvPr/>
        </p:nvSpPr>
        <p:spPr>
          <a:xfrm>
            <a:off x="5687875" y="6347675"/>
            <a:ext cx="623400" cy="311700"/>
          </a:xfrm>
          <a:prstGeom prst="leftArrow">
            <a:avLst>
              <a:gd fmla="val 50000" name="adj1"/>
              <a:gd fmla="val 50000" name="adj2"/>
            </a:avLst>
          </a:prstGeom>
          <a:solidFill>
            <a:srgbClr val="80808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descr="Translations" id="620" name="Google Shape;620;p100"/>
          <p:cNvSpPr txBox="1"/>
          <p:nvPr/>
        </p:nvSpPr>
        <p:spPr>
          <a:xfrm>
            <a:off x="0" y="1713900"/>
            <a:ext cx="6465900" cy="5144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360"/>
              </a:spcBef>
              <a:spcAft>
                <a:spcPts val="0"/>
              </a:spcAft>
              <a:buClr>
                <a:srgbClr val="BBE0E3"/>
              </a:buClr>
              <a:buFont typeface="Arial"/>
              <a:buNone/>
            </a:pPr>
            <a:r>
              <a:rPr lang="en" sz="1250">
                <a:solidFill>
                  <a:srgbClr val="AAAAAA"/>
                </a:solidFill>
                <a:latin typeface="Average"/>
                <a:ea typeface="Average"/>
                <a:cs typeface="Average"/>
                <a:sym typeface="Average"/>
              </a:rPr>
              <a:t>ወጣት ትሆናለች እና ውድ ልብሶችን ትለብሳለች። ግን እርጉዝ አይደለችም!</a:t>
            </a:r>
            <a:endParaRPr sz="1250">
              <a:solidFill>
                <a:srgbClr val="AAAAAA"/>
              </a:solidFill>
              <a:latin typeface="Average"/>
              <a:ea typeface="Average"/>
              <a:cs typeface="Average"/>
              <a:sym typeface="Average"/>
            </a:endParaRPr>
          </a:p>
          <a:p>
            <a:pPr indent="0" lvl="0" marL="0" marR="0" rtl="1" algn="r">
              <a:lnSpc>
                <a:spcPct val="100000"/>
              </a:lnSpc>
              <a:spcBef>
                <a:spcPts val="360"/>
              </a:spcBef>
              <a:spcAft>
                <a:spcPts val="0"/>
              </a:spcAft>
              <a:buClr>
                <a:srgbClr val="BBE0E3"/>
              </a:buClr>
              <a:buFont typeface="Arial"/>
              <a:buNone/>
            </a:pPr>
            <a:r>
              <a:rPr lang="en" sz="1250">
                <a:solidFill>
                  <a:srgbClr val="AAAAAA"/>
                </a:solidFill>
                <a:latin typeface="Average"/>
                <a:ea typeface="Average"/>
                <a:cs typeface="Average"/>
                <a:sym typeface="Average"/>
              </a:rPr>
              <a:t>تبدو شابة، متواضعة، وترتدي ملابس باهظة الثمن. لكنها ليست حاملاً!</a:t>
            </a:r>
            <a:endParaRPr sz="1250">
              <a:solidFill>
                <a:srgbClr val="AAAAAA"/>
              </a:solidFill>
              <a:latin typeface="Average"/>
              <a:ea typeface="Average"/>
              <a:cs typeface="Average"/>
              <a:sym typeface="Average"/>
            </a:endParaRPr>
          </a:p>
          <a:p>
            <a:pPr indent="0" lvl="0" marL="0" marR="0" rtl="0" algn="l">
              <a:lnSpc>
                <a:spcPct val="100000"/>
              </a:lnSpc>
              <a:spcBef>
                <a:spcPts val="360"/>
              </a:spcBef>
              <a:spcAft>
                <a:spcPts val="0"/>
              </a:spcAft>
              <a:buClr>
                <a:srgbClr val="BBE0E3"/>
              </a:buClr>
              <a:buFont typeface="Arial"/>
              <a:buNone/>
            </a:pPr>
            <a:r>
              <a:rPr lang="en" sz="1250">
                <a:solidFill>
                  <a:srgbClr val="AAAAAA"/>
                </a:solidFill>
                <a:latin typeface="Average"/>
                <a:ea typeface="Average"/>
                <a:cs typeface="Average"/>
                <a:sym typeface="Average"/>
              </a:rPr>
              <a:t>Sembla jove, humil i porta roba cara. PERÒ NO està embarassada!</a:t>
            </a:r>
            <a:endParaRPr sz="1250">
              <a:solidFill>
                <a:srgbClr val="AAAAAA"/>
              </a:solidFill>
              <a:latin typeface="Average"/>
              <a:ea typeface="Average"/>
              <a:cs typeface="Average"/>
              <a:sym typeface="Average"/>
            </a:endParaRPr>
          </a:p>
          <a:p>
            <a:pPr indent="0" lvl="0" marL="0" marR="0" rtl="0" algn="l">
              <a:lnSpc>
                <a:spcPct val="100000"/>
              </a:lnSpc>
              <a:spcBef>
                <a:spcPts val="360"/>
              </a:spcBef>
              <a:spcAft>
                <a:spcPts val="0"/>
              </a:spcAft>
              <a:buClr>
                <a:srgbClr val="BBE0E3"/>
              </a:buClr>
              <a:buFont typeface="Arial"/>
              <a:buNone/>
            </a:pPr>
            <a:r>
              <a:rPr lang="en" sz="1250">
                <a:solidFill>
                  <a:srgbClr val="AAAAAA"/>
                </a:solidFill>
                <a:latin typeface="Average"/>
                <a:ea typeface="Average"/>
                <a:cs typeface="Average"/>
                <a:sym typeface="Average"/>
              </a:rPr>
              <a:t>她看起来年轻、谦逊，穿着昂贵的衣服。但她没有怀孕！</a:t>
            </a:r>
            <a:endParaRPr sz="1250">
              <a:solidFill>
                <a:srgbClr val="AAAAAA"/>
              </a:solidFill>
              <a:latin typeface="Average"/>
              <a:ea typeface="Average"/>
              <a:cs typeface="Average"/>
              <a:sym typeface="Average"/>
            </a:endParaRPr>
          </a:p>
          <a:p>
            <a:pPr indent="0" lvl="0" marL="0" marR="0" rtl="1" algn="r">
              <a:lnSpc>
                <a:spcPct val="100000"/>
              </a:lnSpc>
              <a:spcBef>
                <a:spcPts val="360"/>
              </a:spcBef>
              <a:spcAft>
                <a:spcPts val="0"/>
              </a:spcAft>
              <a:buClr>
                <a:srgbClr val="BBE0E3"/>
              </a:buClr>
              <a:buFont typeface="Arial"/>
              <a:buNone/>
            </a:pPr>
            <a:r>
              <a:rPr lang="en" sz="1250">
                <a:solidFill>
                  <a:srgbClr val="AAAAAA"/>
                </a:solidFill>
                <a:latin typeface="Average"/>
                <a:ea typeface="Average"/>
                <a:cs typeface="Average"/>
                <a:sym typeface="Average"/>
              </a:rPr>
              <a:t>او جوان، متواضع به نظر می رسد و لباس های گران قیمت می پوشد. اما او باردار نیست!</a:t>
            </a:r>
            <a:endParaRPr sz="1250">
              <a:solidFill>
                <a:srgbClr val="AAAAAA"/>
              </a:solidFill>
              <a:latin typeface="Average"/>
              <a:ea typeface="Average"/>
              <a:cs typeface="Average"/>
              <a:sym typeface="Average"/>
            </a:endParaRPr>
          </a:p>
          <a:p>
            <a:pPr indent="0" lvl="0" marL="0" marR="0" rtl="0" algn="l">
              <a:lnSpc>
                <a:spcPct val="100000"/>
              </a:lnSpc>
              <a:spcBef>
                <a:spcPts val="360"/>
              </a:spcBef>
              <a:spcAft>
                <a:spcPts val="0"/>
              </a:spcAft>
              <a:buClr>
                <a:srgbClr val="BBE0E3"/>
              </a:buClr>
              <a:buFont typeface="Arial"/>
              <a:buNone/>
            </a:pPr>
            <a:r>
              <a:rPr lang="en" sz="1250">
                <a:solidFill>
                  <a:srgbClr val="AAAAAA"/>
                </a:solidFill>
                <a:latin typeface="Average"/>
                <a:ea typeface="Average"/>
                <a:cs typeface="Average"/>
                <a:sym typeface="Average"/>
              </a:rPr>
              <a:t>वह जवान और विनम्र दिखती है और महंगे कपड़े पहनती है। लेकिन वह गर्भवती नहीं है!</a:t>
            </a:r>
            <a:endParaRPr sz="1250">
              <a:solidFill>
                <a:srgbClr val="AAAAAA"/>
              </a:solidFill>
              <a:latin typeface="Average"/>
              <a:ea typeface="Average"/>
              <a:cs typeface="Average"/>
              <a:sym typeface="Average"/>
            </a:endParaRPr>
          </a:p>
          <a:p>
            <a:pPr indent="0" lvl="0" marL="0" marR="0" rtl="0" algn="l">
              <a:lnSpc>
                <a:spcPct val="100000"/>
              </a:lnSpc>
              <a:spcBef>
                <a:spcPts val="360"/>
              </a:spcBef>
              <a:spcAft>
                <a:spcPts val="0"/>
              </a:spcAft>
              <a:buClr>
                <a:srgbClr val="BBE0E3"/>
              </a:buClr>
              <a:buFont typeface="Arial"/>
              <a:buNone/>
            </a:pPr>
            <a:r>
              <a:rPr lang="en" sz="1250">
                <a:solidFill>
                  <a:srgbClr val="AAAAAA"/>
                </a:solidFill>
                <a:latin typeface="Average"/>
                <a:ea typeface="Average"/>
                <a:cs typeface="Average"/>
                <a:sym typeface="Average"/>
              </a:rPr>
              <a:t>彼女は若く、慎ましやかで、高価な服を着ています。でも、妊娠しているわけではありません！</a:t>
            </a:r>
            <a:endParaRPr sz="1250">
              <a:solidFill>
                <a:srgbClr val="AAAAAA"/>
              </a:solidFill>
              <a:latin typeface="Average"/>
              <a:ea typeface="Average"/>
              <a:cs typeface="Average"/>
              <a:sym typeface="Average"/>
            </a:endParaRPr>
          </a:p>
          <a:p>
            <a:pPr indent="0" lvl="0" marL="0" marR="0" rtl="0" algn="l">
              <a:lnSpc>
                <a:spcPct val="100000"/>
              </a:lnSpc>
              <a:spcBef>
                <a:spcPts val="360"/>
              </a:spcBef>
              <a:spcAft>
                <a:spcPts val="0"/>
              </a:spcAft>
              <a:buClr>
                <a:srgbClr val="BBE0E3"/>
              </a:buClr>
              <a:buFont typeface="Arial"/>
              <a:buNone/>
            </a:pPr>
            <a:r>
              <a:rPr lang="en" sz="1250">
                <a:solidFill>
                  <a:srgbClr val="AAAAAA"/>
                </a:solidFill>
                <a:latin typeface="Average"/>
                <a:ea typeface="Average"/>
                <a:cs typeface="Average"/>
                <a:sym typeface="Average"/>
              </a:rPr>
              <a:t>그녀는 젊고 겸손해 보이고 비싼 옷을 입습니다. 하지만 그녀는 임신하지 않았습니다!</a:t>
            </a:r>
            <a:endParaRPr sz="1250">
              <a:solidFill>
                <a:srgbClr val="AAAAAA"/>
              </a:solidFill>
              <a:latin typeface="Average"/>
              <a:ea typeface="Average"/>
              <a:cs typeface="Average"/>
              <a:sym typeface="Average"/>
            </a:endParaRPr>
          </a:p>
          <a:p>
            <a:pPr indent="0" lvl="0" marL="0" marR="0" rtl="0" algn="l">
              <a:lnSpc>
                <a:spcPct val="100000"/>
              </a:lnSpc>
              <a:spcBef>
                <a:spcPts val="360"/>
              </a:spcBef>
              <a:spcAft>
                <a:spcPts val="0"/>
              </a:spcAft>
              <a:buClr>
                <a:srgbClr val="BBE0E3"/>
              </a:buClr>
              <a:buFont typeface="Arial"/>
              <a:buNone/>
            </a:pPr>
            <a:r>
              <a:rPr lang="en" sz="1250">
                <a:solidFill>
                  <a:srgbClr val="AAAAAA"/>
                </a:solidFill>
                <a:latin typeface="Average"/>
                <a:ea typeface="Average"/>
                <a:cs typeface="Average"/>
                <a:sym typeface="Average"/>
              </a:rPr>
              <a:t>Ew ciwan xuya dike, nefsbiçûk, û cilên giranbiha li xwe dike. LÊ ew NE ducanî ye!</a:t>
            </a:r>
            <a:endParaRPr sz="1250">
              <a:solidFill>
                <a:srgbClr val="AAAAAA"/>
              </a:solidFill>
              <a:latin typeface="Average"/>
              <a:ea typeface="Average"/>
              <a:cs typeface="Average"/>
              <a:sym typeface="Average"/>
            </a:endParaRPr>
          </a:p>
          <a:p>
            <a:pPr indent="0" lvl="0" marL="0" marR="0" rtl="0" algn="l">
              <a:lnSpc>
                <a:spcPct val="100000"/>
              </a:lnSpc>
              <a:spcBef>
                <a:spcPts val="360"/>
              </a:spcBef>
              <a:spcAft>
                <a:spcPts val="0"/>
              </a:spcAft>
              <a:buClr>
                <a:srgbClr val="BBE0E3"/>
              </a:buClr>
              <a:buFont typeface="Arial"/>
              <a:buNone/>
            </a:pPr>
            <a:r>
              <a:rPr lang="en" sz="1250">
                <a:solidFill>
                  <a:srgbClr val="AAAAAA"/>
                </a:solidFill>
                <a:latin typeface="Average"/>
                <a:ea typeface="Average"/>
                <a:cs typeface="Average"/>
                <a:sym typeface="Average"/>
              </a:rPr>
              <a:t>Ela parece jovem, humilde e usa roupas caras. MAS ela NÃO está grávida!</a:t>
            </a:r>
            <a:endParaRPr sz="1250">
              <a:solidFill>
                <a:srgbClr val="AAAAAA"/>
              </a:solidFill>
              <a:latin typeface="Average"/>
              <a:ea typeface="Average"/>
              <a:cs typeface="Average"/>
              <a:sym typeface="Average"/>
            </a:endParaRPr>
          </a:p>
          <a:p>
            <a:pPr indent="0" lvl="0" marL="0" marR="0" rtl="0" algn="l">
              <a:lnSpc>
                <a:spcPct val="100000"/>
              </a:lnSpc>
              <a:spcBef>
                <a:spcPts val="360"/>
              </a:spcBef>
              <a:spcAft>
                <a:spcPts val="0"/>
              </a:spcAft>
              <a:buClr>
                <a:srgbClr val="BBE0E3"/>
              </a:buClr>
              <a:buFont typeface="Arial"/>
              <a:buNone/>
            </a:pPr>
            <a:r>
              <a:rPr lang="en" sz="1250">
                <a:solidFill>
                  <a:srgbClr val="AAAAAA"/>
                </a:solidFill>
                <a:latin typeface="Average"/>
                <a:ea typeface="Average"/>
                <a:cs typeface="Average"/>
                <a:sym typeface="Average"/>
              </a:rPr>
              <a:t>ਉਹ ਜਵਾਨ, ਨਿਮਰ ਦਿਖਾਈ ਦਿੰਦੀ ਹੈ ਅਤੇ ਮਹਿੰਗੇ ਕੱਪੜੇ ਪਾਉਂਦੀ ਹੈ। ਪਰ ਉਹ ਗਰਭਵਤੀ ਨਹੀਂ ਹੈ!</a:t>
            </a:r>
            <a:endParaRPr sz="1250">
              <a:solidFill>
                <a:srgbClr val="AAAAAA"/>
              </a:solidFill>
              <a:latin typeface="Average"/>
              <a:ea typeface="Average"/>
              <a:cs typeface="Average"/>
              <a:sym typeface="Average"/>
            </a:endParaRPr>
          </a:p>
          <a:p>
            <a:pPr indent="0" lvl="0" marL="0" marR="0" rtl="0" algn="l">
              <a:lnSpc>
                <a:spcPct val="100000"/>
              </a:lnSpc>
              <a:spcBef>
                <a:spcPts val="360"/>
              </a:spcBef>
              <a:spcAft>
                <a:spcPts val="0"/>
              </a:spcAft>
              <a:buClr>
                <a:srgbClr val="BBE0E3"/>
              </a:buClr>
              <a:buFont typeface="Arial"/>
              <a:buNone/>
            </a:pPr>
            <a:r>
              <a:rPr lang="en" sz="1250">
                <a:solidFill>
                  <a:srgbClr val="AAAAAA"/>
                </a:solidFill>
                <a:latin typeface="Average"/>
                <a:ea typeface="Average"/>
                <a:cs typeface="Average"/>
                <a:sym typeface="Average"/>
              </a:rPr>
              <a:t>Она выглядит молодо, скромно и носит дорогую одежду. НО она НЕ беременна!</a:t>
            </a:r>
            <a:endParaRPr sz="1250">
              <a:solidFill>
                <a:srgbClr val="AAAAAA"/>
              </a:solidFill>
              <a:latin typeface="Average"/>
              <a:ea typeface="Average"/>
              <a:cs typeface="Average"/>
              <a:sym typeface="Average"/>
            </a:endParaRPr>
          </a:p>
          <a:p>
            <a:pPr indent="0" lvl="0" marL="0" marR="0" rtl="0" algn="l">
              <a:lnSpc>
                <a:spcPct val="100000"/>
              </a:lnSpc>
              <a:spcBef>
                <a:spcPts val="360"/>
              </a:spcBef>
              <a:spcAft>
                <a:spcPts val="0"/>
              </a:spcAft>
              <a:buClr>
                <a:srgbClr val="BBE0E3"/>
              </a:buClr>
              <a:buFont typeface="Arial"/>
              <a:buNone/>
            </a:pPr>
            <a:r>
              <a:rPr lang="en" sz="1250">
                <a:solidFill>
                  <a:srgbClr val="AAAAAA"/>
                </a:solidFill>
                <a:latin typeface="Average"/>
                <a:ea typeface="Average"/>
                <a:cs typeface="Average"/>
                <a:sym typeface="Average"/>
              </a:rPr>
              <a:t>Waxay u egtahay dhalinyaro, is-hoosaysiin, waxayna xidhataa dhar qaali ah. LAAKIIN Uur ma leh!</a:t>
            </a:r>
            <a:endParaRPr sz="1250">
              <a:solidFill>
                <a:srgbClr val="AAAAAA"/>
              </a:solidFill>
              <a:latin typeface="Average"/>
              <a:ea typeface="Average"/>
              <a:cs typeface="Average"/>
              <a:sym typeface="Average"/>
            </a:endParaRPr>
          </a:p>
          <a:p>
            <a:pPr indent="0" lvl="0" marL="0" marR="0" rtl="0" algn="l">
              <a:lnSpc>
                <a:spcPct val="100000"/>
              </a:lnSpc>
              <a:spcBef>
                <a:spcPts val="360"/>
              </a:spcBef>
              <a:spcAft>
                <a:spcPts val="0"/>
              </a:spcAft>
              <a:buClr>
                <a:srgbClr val="BBE0E3"/>
              </a:buClr>
              <a:buFont typeface="Arial"/>
              <a:buNone/>
            </a:pPr>
            <a:r>
              <a:rPr lang="en" sz="1250">
                <a:solidFill>
                  <a:srgbClr val="AAAAAA"/>
                </a:solidFill>
                <a:latin typeface="Average"/>
                <a:ea typeface="Average"/>
                <a:cs typeface="Average"/>
                <a:sym typeface="Average"/>
              </a:rPr>
              <a:t>Parece joven, humilde y viste ropa cara. ¡PERO NO está embarazada!</a:t>
            </a:r>
            <a:endParaRPr sz="1250">
              <a:solidFill>
                <a:srgbClr val="AAAAAA"/>
              </a:solidFill>
              <a:latin typeface="Average"/>
              <a:ea typeface="Average"/>
              <a:cs typeface="Average"/>
              <a:sym typeface="Average"/>
            </a:endParaRPr>
          </a:p>
          <a:p>
            <a:pPr indent="0" lvl="0" marL="0" marR="0" rtl="0" algn="l">
              <a:lnSpc>
                <a:spcPct val="100000"/>
              </a:lnSpc>
              <a:spcBef>
                <a:spcPts val="360"/>
              </a:spcBef>
              <a:spcAft>
                <a:spcPts val="0"/>
              </a:spcAft>
              <a:buClr>
                <a:srgbClr val="BBE0E3"/>
              </a:buClr>
              <a:buFont typeface="Arial"/>
              <a:buNone/>
            </a:pPr>
            <a:r>
              <a:rPr lang="en" sz="1250">
                <a:solidFill>
                  <a:srgbClr val="AAAAAA"/>
                </a:solidFill>
                <a:latin typeface="Average"/>
                <a:ea typeface="Average"/>
                <a:cs typeface="Average"/>
                <a:sym typeface="Average"/>
              </a:rPr>
              <a:t>Anaonekana mchanga, mnyenyekevu, na huvaa nguo za bei. LAKINI hana mimba!</a:t>
            </a:r>
            <a:endParaRPr sz="1250">
              <a:solidFill>
                <a:srgbClr val="AAAAAA"/>
              </a:solidFill>
              <a:latin typeface="Average"/>
              <a:ea typeface="Average"/>
              <a:cs typeface="Average"/>
              <a:sym typeface="Average"/>
            </a:endParaRPr>
          </a:p>
          <a:p>
            <a:pPr indent="0" lvl="0" marL="0" marR="0" rtl="0" algn="l">
              <a:lnSpc>
                <a:spcPct val="100000"/>
              </a:lnSpc>
              <a:spcBef>
                <a:spcPts val="360"/>
              </a:spcBef>
              <a:spcAft>
                <a:spcPts val="0"/>
              </a:spcAft>
              <a:buClr>
                <a:srgbClr val="BBE0E3"/>
              </a:buClr>
              <a:buFont typeface="Arial"/>
              <a:buNone/>
            </a:pPr>
            <a:r>
              <a:rPr lang="en" sz="1250">
                <a:solidFill>
                  <a:srgbClr val="AAAAAA"/>
                </a:solidFill>
                <a:latin typeface="Average"/>
                <a:ea typeface="Average"/>
                <a:cs typeface="Average"/>
                <a:sym typeface="Average"/>
              </a:rPr>
              <a:t>Mukha siyang bata, mapagpakumbaba, at mamahaling damit. PERO HINDI siya buntis!</a:t>
            </a:r>
            <a:endParaRPr sz="1250">
              <a:solidFill>
                <a:srgbClr val="AAAAAA"/>
              </a:solidFill>
              <a:latin typeface="Average"/>
              <a:ea typeface="Average"/>
              <a:cs typeface="Average"/>
              <a:sym typeface="Average"/>
            </a:endParaRPr>
          </a:p>
          <a:p>
            <a:pPr indent="0" lvl="0" marL="0" marR="0" rtl="0" algn="l">
              <a:lnSpc>
                <a:spcPct val="100000"/>
              </a:lnSpc>
              <a:spcBef>
                <a:spcPts val="360"/>
              </a:spcBef>
              <a:spcAft>
                <a:spcPts val="0"/>
              </a:spcAft>
              <a:buClr>
                <a:srgbClr val="BBE0E3"/>
              </a:buClr>
              <a:buFont typeface="Arial"/>
              <a:buNone/>
            </a:pPr>
            <a:r>
              <a:rPr lang="en" sz="1250">
                <a:solidFill>
                  <a:srgbClr val="AAAAAA"/>
                </a:solidFill>
                <a:latin typeface="Average"/>
                <a:ea typeface="Average"/>
                <a:cs typeface="Average"/>
                <a:sym typeface="Average"/>
              </a:rPr>
              <a:t>Genç ve mütevazı görünüyor, pahalı kıyafetler giyiyor. AMA hamile DEĞİL!</a:t>
            </a:r>
            <a:endParaRPr sz="1250">
              <a:solidFill>
                <a:srgbClr val="AAAAAA"/>
              </a:solidFill>
              <a:latin typeface="Average"/>
              <a:ea typeface="Average"/>
              <a:cs typeface="Average"/>
              <a:sym typeface="Average"/>
            </a:endParaRPr>
          </a:p>
          <a:p>
            <a:pPr indent="0" lvl="0" marL="0" marR="0" rtl="0" algn="l">
              <a:lnSpc>
                <a:spcPct val="100000"/>
              </a:lnSpc>
              <a:spcBef>
                <a:spcPts val="360"/>
              </a:spcBef>
              <a:spcAft>
                <a:spcPts val="0"/>
              </a:spcAft>
              <a:buClr>
                <a:srgbClr val="BBE0E3"/>
              </a:buClr>
              <a:buFont typeface="Arial"/>
              <a:buNone/>
            </a:pPr>
            <a:r>
              <a:rPr lang="en" sz="1250">
                <a:solidFill>
                  <a:srgbClr val="AAAAAA"/>
                </a:solidFill>
                <a:latin typeface="Average"/>
                <a:ea typeface="Average"/>
                <a:cs typeface="Average"/>
                <a:sym typeface="Average"/>
              </a:rPr>
              <a:t>Вона виглядає молодо, скромно і носить дорогий одяг. АЛЕ вона НЕ вагітна!</a:t>
            </a:r>
            <a:endParaRPr sz="1250">
              <a:solidFill>
                <a:srgbClr val="AAAAAA"/>
              </a:solidFill>
              <a:latin typeface="Average"/>
              <a:ea typeface="Average"/>
              <a:cs typeface="Average"/>
              <a:sym typeface="Average"/>
            </a:endParaRPr>
          </a:p>
          <a:p>
            <a:pPr indent="0" lvl="0" marL="0" marR="0" rtl="0" algn="l">
              <a:lnSpc>
                <a:spcPct val="100000"/>
              </a:lnSpc>
              <a:spcBef>
                <a:spcPts val="360"/>
              </a:spcBef>
              <a:spcAft>
                <a:spcPts val="0"/>
              </a:spcAft>
              <a:buClr>
                <a:srgbClr val="BBE0E3"/>
              </a:buClr>
              <a:buFont typeface="Arial"/>
              <a:buNone/>
            </a:pPr>
            <a:r>
              <a:rPr lang="en" sz="1250">
                <a:solidFill>
                  <a:srgbClr val="AAAAAA"/>
                </a:solidFill>
                <a:latin typeface="Average"/>
                <a:ea typeface="Average"/>
                <a:cs typeface="Average"/>
                <a:sym typeface="Average"/>
              </a:rPr>
              <a:t>Cô ấy trông trẻ trung, khiêm tốn và mặc quần áo đắt tiền. NHƯNG cô ấy KHÔNG mang thai!</a:t>
            </a:r>
            <a:endParaRPr sz="1250">
              <a:solidFill>
                <a:srgbClr val="CCCCCC"/>
              </a:solidFill>
              <a:latin typeface="Open Sans"/>
              <a:ea typeface="Open Sans"/>
              <a:cs typeface="Open Sans"/>
              <a:sym typeface="Open Sans"/>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descr="All text" id="625" name="Google Shape;625;p101"/>
          <p:cNvSpPr txBox="1"/>
          <p:nvPr/>
        </p:nvSpPr>
        <p:spPr>
          <a:xfrm>
            <a:off x="0" y="5949950"/>
            <a:ext cx="9144000" cy="908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360"/>
              </a:spcBef>
              <a:spcAft>
                <a:spcPts val="0"/>
              </a:spcAft>
              <a:buClr>
                <a:srgbClr val="BBE0E3"/>
              </a:buClr>
              <a:buFont typeface="Arial"/>
              <a:buNone/>
            </a:pPr>
            <a:r>
              <a:rPr i="1" lang="en" sz="2400">
                <a:solidFill>
                  <a:srgbClr val="CCCCCC"/>
                </a:solidFill>
                <a:latin typeface="Open Sans"/>
                <a:ea typeface="Open Sans"/>
                <a:cs typeface="Open Sans"/>
                <a:sym typeface="Open Sans"/>
              </a:rPr>
              <a:t>Look at the detail in this expensive chandelier! </a:t>
            </a:r>
            <a:br>
              <a:rPr i="1" lang="en" sz="2400">
                <a:solidFill>
                  <a:srgbClr val="CCCCCC"/>
                </a:solidFill>
                <a:latin typeface="Open Sans"/>
                <a:ea typeface="Open Sans"/>
                <a:cs typeface="Open Sans"/>
                <a:sym typeface="Open Sans"/>
              </a:rPr>
            </a:br>
            <a:r>
              <a:rPr i="1" lang="en" sz="2400">
                <a:solidFill>
                  <a:srgbClr val="CCCCCC"/>
                </a:solidFill>
                <a:latin typeface="Open Sans"/>
                <a:ea typeface="Open Sans"/>
                <a:cs typeface="Open Sans"/>
                <a:sym typeface="Open Sans"/>
              </a:rPr>
              <a:t>Was it traced? And why is there only one candle lit?</a:t>
            </a:r>
            <a:endParaRPr sz="2400">
              <a:solidFill>
                <a:srgbClr val="CCCCCC"/>
              </a:solidFill>
              <a:latin typeface="Open Sans"/>
              <a:ea typeface="Open Sans"/>
              <a:cs typeface="Open Sans"/>
              <a:sym typeface="Open Sans"/>
            </a:endParaRPr>
          </a:p>
        </p:txBody>
      </p:sp>
      <p:pic>
        <p:nvPicPr>
          <p:cNvPr id="626" name="Google Shape;626;p101"/>
          <p:cNvPicPr preferRelativeResize="0"/>
          <p:nvPr/>
        </p:nvPicPr>
        <p:blipFill rotWithShape="1">
          <a:blip r:embed="rId3">
            <a:alphaModFix/>
          </a:blip>
          <a:srcRect b="5772" l="20211" r="22596" t="4598"/>
          <a:stretch/>
        </p:blipFill>
        <p:spPr>
          <a:xfrm>
            <a:off x="1197350" y="0"/>
            <a:ext cx="6749309" cy="5949952"/>
          </a:xfrm>
          <a:prstGeom prst="rect">
            <a:avLst/>
          </a:prstGeom>
          <a:noFill/>
          <a:ln>
            <a:noFill/>
          </a:ln>
        </p:spPr>
      </p:pic>
      <p:sp>
        <p:nvSpPr>
          <p:cNvPr id="627" name="Google Shape;627;p101">
            <a:hlinkClick/>
          </p:cNvPr>
          <p:cNvSpPr/>
          <p:nvPr/>
        </p:nvSpPr>
        <p:spPr>
          <a:xfrm>
            <a:off x="8319250" y="5470100"/>
            <a:ext cx="623400" cy="311700"/>
          </a:xfrm>
          <a:prstGeom prst="leftArrow">
            <a:avLst>
              <a:gd fmla="val 50000" name="adj1"/>
              <a:gd fmla="val 50000" name="adj2"/>
            </a:avLst>
          </a:prstGeom>
          <a:solidFill>
            <a:srgbClr val="80808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descr="All text" id="632" name="Google Shape;632;p102"/>
          <p:cNvSpPr txBox="1"/>
          <p:nvPr/>
        </p:nvSpPr>
        <p:spPr>
          <a:xfrm>
            <a:off x="0" y="4455875"/>
            <a:ext cx="9144000" cy="2402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360"/>
              </a:spcBef>
              <a:spcAft>
                <a:spcPts val="0"/>
              </a:spcAft>
              <a:buClr>
                <a:srgbClr val="BBE0E3"/>
              </a:buClr>
              <a:buFont typeface="Arial"/>
              <a:buNone/>
            </a:pPr>
            <a:r>
              <a:rPr i="1" lang="en" sz="2400">
                <a:solidFill>
                  <a:srgbClr val="CCCCCC"/>
                </a:solidFill>
                <a:latin typeface="Open Sans"/>
                <a:ea typeface="Open Sans"/>
                <a:cs typeface="Open Sans"/>
                <a:sym typeface="Open Sans"/>
              </a:rPr>
              <a:t>Look at his signature. </a:t>
            </a:r>
            <a:endParaRPr i="1" sz="2400">
              <a:solidFill>
                <a:srgbClr val="CCCCCC"/>
              </a:solidFill>
              <a:latin typeface="Open Sans"/>
              <a:ea typeface="Open Sans"/>
              <a:cs typeface="Open Sans"/>
              <a:sym typeface="Open Sans"/>
            </a:endParaRPr>
          </a:p>
          <a:p>
            <a:pPr indent="0" lvl="0" marL="0" marR="0" rtl="0" algn="ctr">
              <a:lnSpc>
                <a:spcPct val="100000"/>
              </a:lnSpc>
              <a:spcBef>
                <a:spcPts val="360"/>
              </a:spcBef>
              <a:spcAft>
                <a:spcPts val="0"/>
              </a:spcAft>
              <a:buClr>
                <a:srgbClr val="BBE0E3"/>
              </a:buClr>
              <a:buFont typeface="Arial"/>
              <a:buNone/>
            </a:pPr>
            <a:r>
              <a:t/>
            </a:r>
            <a:endParaRPr i="1" sz="2400">
              <a:solidFill>
                <a:srgbClr val="CCCCCC"/>
              </a:solidFill>
              <a:latin typeface="Open Sans"/>
              <a:ea typeface="Open Sans"/>
              <a:cs typeface="Open Sans"/>
              <a:sym typeface="Open Sans"/>
            </a:endParaRPr>
          </a:p>
          <a:p>
            <a:pPr indent="0" lvl="0" marL="0" marR="0" rtl="0" algn="ctr">
              <a:lnSpc>
                <a:spcPct val="100000"/>
              </a:lnSpc>
              <a:spcBef>
                <a:spcPts val="360"/>
              </a:spcBef>
              <a:spcAft>
                <a:spcPts val="0"/>
              </a:spcAft>
              <a:buClr>
                <a:srgbClr val="BBE0E3"/>
              </a:buClr>
              <a:buFont typeface="Arial"/>
              <a:buNone/>
            </a:pPr>
            <a:r>
              <a:rPr i="1" lang="en" sz="2400">
                <a:solidFill>
                  <a:srgbClr val="CCCCCC"/>
                </a:solidFill>
                <a:latin typeface="Open Sans"/>
                <a:ea typeface="Open Sans"/>
                <a:cs typeface="Open Sans"/>
                <a:sym typeface="Open Sans"/>
              </a:rPr>
              <a:t>It says in Latin, “Johannes de Eyck fuit hic, 1434.”</a:t>
            </a:r>
            <a:endParaRPr i="1" sz="2400">
              <a:solidFill>
                <a:srgbClr val="CCCCCC"/>
              </a:solidFill>
              <a:latin typeface="Open Sans"/>
              <a:ea typeface="Open Sans"/>
              <a:cs typeface="Open Sans"/>
              <a:sym typeface="Open Sans"/>
            </a:endParaRPr>
          </a:p>
          <a:p>
            <a:pPr indent="0" lvl="0" marL="0" marR="0" rtl="0" algn="ctr">
              <a:lnSpc>
                <a:spcPct val="100000"/>
              </a:lnSpc>
              <a:spcBef>
                <a:spcPts val="360"/>
              </a:spcBef>
              <a:spcAft>
                <a:spcPts val="0"/>
              </a:spcAft>
              <a:buClr>
                <a:srgbClr val="BBE0E3"/>
              </a:buClr>
              <a:buFont typeface="Arial"/>
              <a:buNone/>
            </a:pPr>
            <a:r>
              <a:t/>
            </a:r>
            <a:endParaRPr i="1" sz="2400">
              <a:solidFill>
                <a:srgbClr val="CCCCCC"/>
              </a:solidFill>
              <a:latin typeface="Open Sans"/>
              <a:ea typeface="Open Sans"/>
              <a:cs typeface="Open Sans"/>
              <a:sym typeface="Open Sans"/>
            </a:endParaRPr>
          </a:p>
          <a:p>
            <a:pPr indent="0" lvl="0" marL="0" marR="0" rtl="0" algn="ctr">
              <a:lnSpc>
                <a:spcPct val="100000"/>
              </a:lnSpc>
              <a:spcBef>
                <a:spcPts val="360"/>
              </a:spcBef>
              <a:spcAft>
                <a:spcPts val="0"/>
              </a:spcAft>
              <a:buClr>
                <a:srgbClr val="BBE0E3"/>
              </a:buClr>
              <a:buFont typeface="Arial"/>
              <a:buNone/>
            </a:pPr>
            <a:r>
              <a:rPr i="1" lang="en" sz="2400">
                <a:solidFill>
                  <a:srgbClr val="CCCCCC"/>
                </a:solidFill>
                <a:latin typeface="Open Sans"/>
                <a:ea typeface="Open Sans"/>
                <a:cs typeface="Open Sans"/>
                <a:sym typeface="Open Sans"/>
              </a:rPr>
              <a:t>Jan van Eyck was here, 1434</a:t>
            </a:r>
            <a:endParaRPr sz="2400">
              <a:solidFill>
                <a:srgbClr val="CCCCCC"/>
              </a:solidFill>
              <a:latin typeface="Open Sans"/>
              <a:ea typeface="Open Sans"/>
              <a:cs typeface="Open Sans"/>
              <a:sym typeface="Open Sans"/>
            </a:endParaRPr>
          </a:p>
        </p:txBody>
      </p:sp>
      <p:pic>
        <p:nvPicPr>
          <p:cNvPr id="633" name="Google Shape;633;p102"/>
          <p:cNvPicPr preferRelativeResize="0"/>
          <p:nvPr/>
        </p:nvPicPr>
        <p:blipFill rotWithShape="1">
          <a:blip r:embed="rId3">
            <a:alphaModFix/>
          </a:blip>
          <a:srcRect b="12345" l="16056" r="17289" t="29911"/>
          <a:stretch/>
        </p:blipFill>
        <p:spPr>
          <a:xfrm>
            <a:off x="0" y="0"/>
            <a:ext cx="9144000" cy="4455875"/>
          </a:xfrm>
          <a:prstGeom prst="rect">
            <a:avLst/>
          </a:prstGeom>
          <a:noFill/>
          <a:ln>
            <a:noFill/>
          </a:ln>
        </p:spPr>
      </p:pic>
      <p:sp>
        <p:nvSpPr>
          <p:cNvPr id="634" name="Google Shape;634;p102">
            <a:hlinkClick/>
          </p:cNvPr>
          <p:cNvSpPr/>
          <p:nvPr/>
        </p:nvSpPr>
        <p:spPr>
          <a:xfrm>
            <a:off x="8280225" y="6386675"/>
            <a:ext cx="623400" cy="311700"/>
          </a:xfrm>
          <a:prstGeom prst="leftArrow">
            <a:avLst>
              <a:gd fmla="val 50000" name="adj1"/>
              <a:gd fmla="val 50000" name="adj2"/>
            </a:avLst>
          </a:prstGeom>
          <a:solidFill>
            <a:srgbClr val="80808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descr="All text" id="639" name="Google Shape;639;p103"/>
          <p:cNvSpPr txBox="1"/>
          <p:nvPr/>
        </p:nvSpPr>
        <p:spPr>
          <a:xfrm>
            <a:off x="0" y="5355925"/>
            <a:ext cx="9144000" cy="1502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360"/>
              </a:spcBef>
              <a:spcAft>
                <a:spcPts val="0"/>
              </a:spcAft>
              <a:buClr>
                <a:srgbClr val="BBE0E3"/>
              </a:buClr>
              <a:buFont typeface="Arial"/>
              <a:buNone/>
            </a:pPr>
            <a:r>
              <a:rPr i="1" lang="en" sz="2400">
                <a:solidFill>
                  <a:srgbClr val="CCCCCC"/>
                </a:solidFill>
                <a:latin typeface="Open Sans"/>
                <a:ea typeface="Open Sans"/>
                <a:cs typeface="Open Sans"/>
                <a:sym typeface="Open Sans"/>
              </a:rPr>
              <a:t>This is the world’s fluffiest dog! Dogs are a symbol of loyalty.</a:t>
            </a:r>
            <a:endParaRPr sz="2400">
              <a:solidFill>
                <a:srgbClr val="CCCCCC"/>
              </a:solidFill>
              <a:latin typeface="Open Sans"/>
              <a:ea typeface="Open Sans"/>
              <a:cs typeface="Open Sans"/>
              <a:sym typeface="Open Sans"/>
            </a:endParaRPr>
          </a:p>
        </p:txBody>
      </p:sp>
      <p:pic>
        <p:nvPicPr>
          <p:cNvPr id="640" name="Google Shape;640;p103"/>
          <p:cNvPicPr preferRelativeResize="0"/>
          <p:nvPr/>
        </p:nvPicPr>
        <p:blipFill rotWithShape="1">
          <a:blip r:embed="rId3">
            <a:alphaModFix/>
          </a:blip>
          <a:srcRect b="5583" l="7774" r="5555" t="4513"/>
          <a:stretch/>
        </p:blipFill>
        <p:spPr>
          <a:xfrm>
            <a:off x="0" y="0"/>
            <a:ext cx="9144000" cy="5335357"/>
          </a:xfrm>
          <a:prstGeom prst="rect">
            <a:avLst/>
          </a:prstGeom>
          <a:noFill/>
          <a:ln>
            <a:noFill/>
          </a:ln>
        </p:spPr>
      </p:pic>
      <p:sp>
        <p:nvSpPr>
          <p:cNvPr id="641" name="Google Shape;641;p103">
            <a:hlinkClick/>
          </p:cNvPr>
          <p:cNvSpPr/>
          <p:nvPr/>
        </p:nvSpPr>
        <p:spPr>
          <a:xfrm>
            <a:off x="8280225" y="6386675"/>
            <a:ext cx="623400" cy="311700"/>
          </a:xfrm>
          <a:prstGeom prst="leftArrow">
            <a:avLst>
              <a:gd fmla="val 50000" name="adj1"/>
              <a:gd fmla="val 50000" name="adj2"/>
            </a:avLst>
          </a:prstGeom>
          <a:solidFill>
            <a:srgbClr val="80808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descr="All text" id="646" name="Google Shape;646;p104"/>
          <p:cNvSpPr txBox="1"/>
          <p:nvPr/>
        </p:nvSpPr>
        <p:spPr>
          <a:xfrm>
            <a:off x="0" y="5949950"/>
            <a:ext cx="9144000" cy="908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360"/>
              </a:spcBef>
              <a:spcAft>
                <a:spcPts val="0"/>
              </a:spcAft>
              <a:buClr>
                <a:srgbClr val="BBE0E3"/>
              </a:buClr>
              <a:buFont typeface="Arial"/>
              <a:buNone/>
            </a:pPr>
            <a:r>
              <a:rPr i="1" lang="en" sz="2400">
                <a:solidFill>
                  <a:srgbClr val="CCCCCC"/>
                </a:solidFill>
                <a:latin typeface="Open Sans"/>
                <a:ea typeface="Open Sans"/>
                <a:cs typeface="Open Sans"/>
                <a:sym typeface="Open Sans"/>
              </a:rPr>
              <a:t>In the background is set of prayer beads, and a curved mirror.</a:t>
            </a:r>
            <a:endParaRPr sz="2400">
              <a:solidFill>
                <a:srgbClr val="CCCCCC"/>
              </a:solidFill>
              <a:latin typeface="Open Sans"/>
              <a:ea typeface="Open Sans"/>
              <a:cs typeface="Open Sans"/>
              <a:sym typeface="Open Sans"/>
            </a:endParaRPr>
          </a:p>
        </p:txBody>
      </p:sp>
      <p:pic>
        <p:nvPicPr>
          <p:cNvPr id="647" name="Google Shape;647;p104"/>
          <p:cNvPicPr preferRelativeResize="0"/>
          <p:nvPr/>
        </p:nvPicPr>
        <p:blipFill rotWithShape="1">
          <a:blip r:embed="rId3">
            <a:alphaModFix/>
          </a:blip>
          <a:srcRect b="9607" l="23446" r="22367" t="4459"/>
          <a:stretch/>
        </p:blipFill>
        <p:spPr>
          <a:xfrm>
            <a:off x="1237013" y="0"/>
            <a:ext cx="6669974" cy="5949952"/>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descr="All text" id="652" name="Google Shape;652;p105"/>
          <p:cNvSpPr txBox="1"/>
          <p:nvPr/>
        </p:nvSpPr>
        <p:spPr>
          <a:xfrm>
            <a:off x="0" y="5816275"/>
            <a:ext cx="8106000" cy="10419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360"/>
              </a:spcBef>
              <a:spcAft>
                <a:spcPts val="0"/>
              </a:spcAft>
              <a:buClr>
                <a:srgbClr val="BBE0E3"/>
              </a:buClr>
              <a:buFont typeface="Arial"/>
              <a:buNone/>
            </a:pPr>
            <a:r>
              <a:rPr i="1" lang="en" sz="2200">
                <a:solidFill>
                  <a:srgbClr val="CCCCCC"/>
                </a:solidFill>
                <a:latin typeface="Open Sans"/>
                <a:ea typeface="Open Sans"/>
                <a:cs typeface="Open Sans"/>
                <a:sym typeface="Open Sans"/>
              </a:rPr>
              <a:t>Around the edge of the mirror are tiny pictures of the last days of Jesus.  The mirror shows the back of the couple, with two others watching. </a:t>
            </a:r>
            <a:endParaRPr sz="2200">
              <a:solidFill>
                <a:srgbClr val="CCCCCC"/>
              </a:solidFill>
              <a:latin typeface="Open Sans"/>
              <a:ea typeface="Open Sans"/>
              <a:cs typeface="Open Sans"/>
              <a:sym typeface="Open Sans"/>
            </a:endParaRPr>
          </a:p>
        </p:txBody>
      </p:sp>
      <p:pic>
        <p:nvPicPr>
          <p:cNvPr id="653" name="Google Shape;653;p105"/>
          <p:cNvPicPr preferRelativeResize="0"/>
          <p:nvPr/>
        </p:nvPicPr>
        <p:blipFill rotWithShape="1">
          <a:blip r:embed="rId3">
            <a:alphaModFix/>
          </a:blip>
          <a:srcRect b="5637" l="8827" r="11788" t="4596"/>
          <a:stretch/>
        </p:blipFill>
        <p:spPr>
          <a:xfrm>
            <a:off x="0" y="0"/>
            <a:ext cx="9144000" cy="5816264"/>
          </a:xfrm>
          <a:prstGeom prst="rect">
            <a:avLst/>
          </a:prstGeom>
          <a:noFill/>
          <a:ln>
            <a:noFill/>
          </a:ln>
        </p:spPr>
      </p:pic>
      <p:sp>
        <p:nvSpPr>
          <p:cNvPr id="654" name="Google Shape;654;p105">
            <a:hlinkClick/>
          </p:cNvPr>
          <p:cNvSpPr/>
          <p:nvPr/>
        </p:nvSpPr>
        <p:spPr>
          <a:xfrm>
            <a:off x="8280225" y="6386675"/>
            <a:ext cx="623400" cy="311700"/>
          </a:xfrm>
          <a:prstGeom prst="leftArrow">
            <a:avLst>
              <a:gd fmla="val 50000" name="adj1"/>
              <a:gd fmla="val 50000" name="adj2"/>
            </a:avLst>
          </a:prstGeom>
          <a:solidFill>
            <a:srgbClr val="80808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descr="All text" id="659" name="Google Shape;659;p106"/>
          <p:cNvSpPr txBox="1"/>
          <p:nvPr/>
        </p:nvSpPr>
        <p:spPr>
          <a:xfrm>
            <a:off x="0" y="0"/>
            <a:ext cx="5185800" cy="1643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360"/>
              </a:spcBef>
              <a:spcAft>
                <a:spcPts val="0"/>
              </a:spcAft>
              <a:buClr>
                <a:srgbClr val="BBE0E3"/>
              </a:buClr>
              <a:buFont typeface="Arial"/>
              <a:buNone/>
            </a:pPr>
            <a:r>
              <a:rPr i="1" lang="en" sz="3000">
                <a:solidFill>
                  <a:srgbClr val="CCCCCC"/>
                </a:solidFill>
                <a:latin typeface="Open Sans"/>
                <a:ea typeface="Open Sans"/>
                <a:cs typeface="Open Sans"/>
                <a:sym typeface="Open Sans"/>
              </a:rPr>
              <a:t>Both of them have taken their shoes off.</a:t>
            </a:r>
            <a:endParaRPr sz="3000">
              <a:solidFill>
                <a:srgbClr val="CCCCCC"/>
              </a:solidFill>
              <a:latin typeface="Open Sans"/>
              <a:ea typeface="Open Sans"/>
              <a:cs typeface="Open Sans"/>
              <a:sym typeface="Open Sans"/>
            </a:endParaRPr>
          </a:p>
        </p:txBody>
      </p:sp>
      <p:pic>
        <p:nvPicPr>
          <p:cNvPr id="660" name="Google Shape;660;p106"/>
          <p:cNvPicPr preferRelativeResize="0"/>
          <p:nvPr/>
        </p:nvPicPr>
        <p:blipFill rotWithShape="1">
          <a:blip r:embed="rId3">
            <a:alphaModFix/>
          </a:blip>
          <a:srcRect b="9054" l="7742" r="27140" t="4462"/>
          <a:stretch/>
        </p:blipFill>
        <p:spPr>
          <a:xfrm>
            <a:off x="-3" y="1643300"/>
            <a:ext cx="5764877" cy="4306651"/>
          </a:xfrm>
          <a:prstGeom prst="rect">
            <a:avLst/>
          </a:prstGeom>
          <a:noFill/>
          <a:ln>
            <a:noFill/>
          </a:ln>
        </p:spPr>
      </p:pic>
      <p:pic>
        <p:nvPicPr>
          <p:cNvPr id="661" name="Google Shape;661;p106"/>
          <p:cNvPicPr preferRelativeResize="0"/>
          <p:nvPr/>
        </p:nvPicPr>
        <p:blipFill rotWithShape="1">
          <a:blip r:embed="rId4">
            <a:alphaModFix/>
          </a:blip>
          <a:srcRect b="27776" l="23736" r="22838" t="12960"/>
          <a:stretch/>
        </p:blipFill>
        <p:spPr>
          <a:xfrm>
            <a:off x="5185850" y="0"/>
            <a:ext cx="3958147" cy="2469701"/>
          </a:xfrm>
          <a:prstGeom prst="rect">
            <a:avLst/>
          </a:prstGeom>
          <a:noFill/>
          <a:ln>
            <a:noFill/>
          </a:ln>
        </p:spPr>
      </p:pic>
      <p:sp>
        <p:nvSpPr>
          <p:cNvPr id="662" name="Google Shape;662;p106">
            <a:hlinkClick/>
          </p:cNvPr>
          <p:cNvSpPr/>
          <p:nvPr/>
        </p:nvSpPr>
        <p:spPr>
          <a:xfrm>
            <a:off x="8280225" y="6386675"/>
            <a:ext cx="623400" cy="311700"/>
          </a:xfrm>
          <a:prstGeom prst="leftArrow">
            <a:avLst>
              <a:gd fmla="val 50000" name="adj1"/>
              <a:gd fmla="val 50000" name="adj2"/>
            </a:avLst>
          </a:prstGeom>
          <a:solidFill>
            <a:srgbClr val="80808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descr="Translations" id="663" name="Google Shape;663;p106"/>
          <p:cNvSpPr txBox="1"/>
          <p:nvPr/>
        </p:nvSpPr>
        <p:spPr>
          <a:xfrm>
            <a:off x="5764875" y="2469700"/>
            <a:ext cx="3379200" cy="43884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BBE0E3"/>
              </a:buClr>
              <a:buFont typeface="Arial"/>
              <a:buNone/>
            </a:pPr>
            <a:r>
              <a:rPr lang="en" sz="1500">
                <a:solidFill>
                  <a:srgbClr val="AAAAAA"/>
                </a:solidFill>
                <a:latin typeface="Average"/>
                <a:ea typeface="Average"/>
                <a:cs typeface="Average"/>
                <a:sym typeface="Average"/>
              </a:rPr>
              <a:t>ሁለቱም ጫማቸውን አውልቀዋል።</a:t>
            </a:r>
            <a:endParaRPr sz="1500">
              <a:solidFill>
                <a:srgbClr val="AAAAAA"/>
              </a:solidFill>
              <a:latin typeface="Average"/>
              <a:ea typeface="Average"/>
              <a:cs typeface="Average"/>
              <a:sym typeface="Average"/>
            </a:endParaRPr>
          </a:p>
          <a:p>
            <a:pPr indent="0" lvl="0" marL="0" marR="0" rtl="1" algn="r">
              <a:lnSpc>
                <a:spcPct val="100000"/>
              </a:lnSpc>
              <a:spcBef>
                <a:spcPts val="0"/>
              </a:spcBef>
              <a:spcAft>
                <a:spcPts val="0"/>
              </a:spcAft>
              <a:buClr>
                <a:srgbClr val="BBE0E3"/>
              </a:buClr>
              <a:buFont typeface="Arial"/>
              <a:buNone/>
            </a:pPr>
            <a:r>
              <a:rPr lang="en" sz="1500">
                <a:solidFill>
                  <a:srgbClr val="AAAAAA"/>
                </a:solidFill>
                <a:latin typeface="Average"/>
                <a:ea typeface="Average"/>
                <a:cs typeface="Average"/>
                <a:sym typeface="Average"/>
              </a:rPr>
              <a:t>لقد خلع كلاهما حذائهما.</a:t>
            </a:r>
            <a:endParaRPr sz="1500">
              <a:solidFill>
                <a:srgbClr val="AAAAAA"/>
              </a:solidFill>
              <a:latin typeface="Average"/>
              <a:ea typeface="Average"/>
              <a:cs typeface="Average"/>
              <a:sym typeface="Average"/>
            </a:endParaRPr>
          </a:p>
          <a:p>
            <a:pPr indent="0" lvl="0" marL="0" marR="0" rtl="0" algn="l">
              <a:lnSpc>
                <a:spcPct val="100000"/>
              </a:lnSpc>
              <a:spcBef>
                <a:spcPts val="0"/>
              </a:spcBef>
              <a:spcAft>
                <a:spcPts val="0"/>
              </a:spcAft>
              <a:buClr>
                <a:srgbClr val="BBE0E3"/>
              </a:buClr>
              <a:buFont typeface="Arial"/>
              <a:buNone/>
            </a:pPr>
            <a:r>
              <a:rPr lang="en" sz="1500">
                <a:solidFill>
                  <a:srgbClr val="AAAAAA"/>
                </a:solidFill>
                <a:latin typeface="Average"/>
                <a:ea typeface="Average"/>
                <a:cs typeface="Average"/>
                <a:sym typeface="Average"/>
              </a:rPr>
              <a:t>Tots dos s'han tret les sabates.</a:t>
            </a:r>
            <a:endParaRPr sz="1500">
              <a:solidFill>
                <a:srgbClr val="AAAAAA"/>
              </a:solidFill>
              <a:latin typeface="Average"/>
              <a:ea typeface="Average"/>
              <a:cs typeface="Average"/>
              <a:sym typeface="Average"/>
            </a:endParaRPr>
          </a:p>
          <a:p>
            <a:pPr indent="0" lvl="0" marL="0" marR="0" rtl="0" algn="l">
              <a:lnSpc>
                <a:spcPct val="100000"/>
              </a:lnSpc>
              <a:spcBef>
                <a:spcPts val="0"/>
              </a:spcBef>
              <a:spcAft>
                <a:spcPts val="0"/>
              </a:spcAft>
              <a:buClr>
                <a:srgbClr val="BBE0E3"/>
              </a:buClr>
              <a:buFont typeface="Arial"/>
              <a:buNone/>
            </a:pPr>
            <a:r>
              <a:rPr lang="en" sz="1500">
                <a:solidFill>
                  <a:srgbClr val="AAAAAA"/>
                </a:solidFill>
                <a:latin typeface="Average"/>
                <a:ea typeface="Average"/>
                <a:cs typeface="Average"/>
                <a:sym typeface="Average"/>
              </a:rPr>
              <a:t>他们俩都脱掉了鞋子。</a:t>
            </a:r>
            <a:endParaRPr sz="1500">
              <a:solidFill>
                <a:srgbClr val="AAAAAA"/>
              </a:solidFill>
              <a:latin typeface="Average"/>
              <a:ea typeface="Average"/>
              <a:cs typeface="Average"/>
              <a:sym typeface="Average"/>
            </a:endParaRPr>
          </a:p>
          <a:p>
            <a:pPr indent="0" lvl="0" marL="0" marR="0" rtl="1" algn="r">
              <a:lnSpc>
                <a:spcPct val="100000"/>
              </a:lnSpc>
              <a:spcBef>
                <a:spcPts val="0"/>
              </a:spcBef>
              <a:spcAft>
                <a:spcPts val="0"/>
              </a:spcAft>
              <a:buClr>
                <a:srgbClr val="BBE0E3"/>
              </a:buClr>
              <a:buFont typeface="Arial"/>
              <a:buNone/>
            </a:pPr>
            <a:r>
              <a:rPr lang="en" sz="1500">
                <a:solidFill>
                  <a:srgbClr val="AAAAAA"/>
                </a:solidFill>
                <a:latin typeface="Average"/>
                <a:ea typeface="Average"/>
                <a:cs typeface="Average"/>
                <a:sym typeface="Average"/>
              </a:rPr>
              <a:t>هر دوی آنها کفش هایشان را درآورده اند.</a:t>
            </a:r>
            <a:endParaRPr sz="1500">
              <a:solidFill>
                <a:srgbClr val="AAAAAA"/>
              </a:solidFill>
              <a:latin typeface="Average"/>
              <a:ea typeface="Average"/>
              <a:cs typeface="Average"/>
              <a:sym typeface="Average"/>
            </a:endParaRPr>
          </a:p>
          <a:p>
            <a:pPr indent="0" lvl="0" marL="0" marR="0" rtl="0" algn="l">
              <a:lnSpc>
                <a:spcPct val="100000"/>
              </a:lnSpc>
              <a:spcBef>
                <a:spcPts val="0"/>
              </a:spcBef>
              <a:spcAft>
                <a:spcPts val="0"/>
              </a:spcAft>
              <a:buClr>
                <a:srgbClr val="BBE0E3"/>
              </a:buClr>
              <a:buFont typeface="Arial"/>
              <a:buNone/>
            </a:pPr>
            <a:r>
              <a:rPr lang="en" sz="1500">
                <a:solidFill>
                  <a:srgbClr val="AAAAAA"/>
                </a:solidFill>
                <a:latin typeface="Average"/>
                <a:ea typeface="Average"/>
                <a:cs typeface="Average"/>
                <a:sym typeface="Average"/>
              </a:rPr>
              <a:t>दोनों ने अपने जूते उतार दिए हैं।</a:t>
            </a:r>
            <a:endParaRPr sz="1500">
              <a:solidFill>
                <a:srgbClr val="AAAAAA"/>
              </a:solidFill>
              <a:latin typeface="Average"/>
              <a:ea typeface="Average"/>
              <a:cs typeface="Average"/>
              <a:sym typeface="Average"/>
            </a:endParaRPr>
          </a:p>
          <a:p>
            <a:pPr indent="0" lvl="0" marL="0" marR="0" rtl="0" algn="l">
              <a:lnSpc>
                <a:spcPct val="100000"/>
              </a:lnSpc>
              <a:spcBef>
                <a:spcPts val="0"/>
              </a:spcBef>
              <a:spcAft>
                <a:spcPts val="0"/>
              </a:spcAft>
              <a:buClr>
                <a:srgbClr val="BBE0E3"/>
              </a:buClr>
              <a:buFont typeface="Arial"/>
              <a:buNone/>
            </a:pPr>
            <a:r>
              <a:rPr lang="en" sz="1500">
                <a:solidFill>
                  <a:srgbClr val="AAAAAA"/>
                </a:solidFill>
                <a:latin typeface="Average"/>
                <a:ea typeface="Average"/>
                <a:cs typeface="Average"/>
                <a:sym typeface="Average"/>
              </a:rPr>
              <a:t>二人とも靴を脱いでいます。</a:t>
            </a:r>
            <a:endParaRPr sz="1500">
              <a:solidFill>
                <a:srgbClr val="AAAAAA"/>
              </a:solidFill>
              <a:latin typeface="Average"/>
              <a:ea typeface="Average"/>
              <a:cs typeface="Average"/>
              <a:sym typeface="Average"/>
            </a:endParaRPr>
          </a:p>
          <a:p>
            <a:pPr indent="0" lvl="0" marL="0" marR="0" rtl="0" algn="l">
              <a:lnSpc>
                <a:spcPct val="100000"/>
              </a:lnSpc>
              <a:spcBef>
                <a:spcPts val="0"/>
              </a:spcBef>
              <a:spcAft>
                <a:spcPts val="0"/>
              </a:spcAft>
              <a:buClr>
                <a:srgbClr val="BBE0E3"/>
              </a:buClr>
              <a:buFont typeface="Arial"/>
              <a:buNone/>
            </a:pPr>
            <a:r>
              <a:rPr lang="en" sz="1500">
                <a:solidFill>
                  <a:srgbClr val="AAAAAA"/>
                </a:solidFill>
                <a:latin typeface="Average"/>
                <a:ea typeface="Average"/>
                <a:cs typeface="Average"/>
                <a:sym typeface="Average"/>
              </a:rPr>
              <a:t>두 사람 모두 신발을 벗었습니다.</a:t>
            </a:r>
            <a:endParaRPr sz="1500">
              <a:solidFill>
                <a:srgbClr val="AAAAAA"/>
              </a:solidFill>
              <a:latin typeface="Average"/>
              <a:ea typeface="Average"/>
              <a:cs typeface="Average"/>
              <a:sym typeface="Average"/>
            </a:endParaRPr>
          </a:p>
          <a:p>
            <a:pPr indent="0" lvl="0" marL="0" marR="0" rtl="0" algn="l">
              <a:lnSpc>
                <a:spcPct val="100000"/>
              </a:lnSpc>
              <a:spcBef>
                <a:spcPts val="0"/>
              </a:spcBef>
              <a:spcAft>
                <a:spcPts val="0"/>
              </a:spcAft>
              <a:buClr>
                <a:srgbClr val="BBE0E3"/>
              </a:buClr>
              <a:buFont typeface="Arial"/>
              <a:buNone/>
            </a:pPr>
            <a:r>
              <a:rPr lang="en" sz="1500">
                <a:solidFill>
                  <a:srgbClr val="AAAAAA"/>
                </a:solidFill>
                <a:latin typeface="Average"/>
                <a:ea typeface="Average"/>
                <a:cs typeface="Average"/>
                <a:sym typeface="Average"/>
              </a:rPr>
              <a:t>Herduyan pêlavên xwe ji xwe kirine.</a:t>
            </a:r>
            <a:endParaRPr sz="1500">
              <a:solidFill>
                <a:srgbClr val="AAAAAA"/>
              </a:solidFill>
              <a:latin typeface="Average"/>
              <a:ea typeface="Average"/>
              <a:cs typeface="Average"/>
              <a:sym typeface="Average"/>
            </a:endParaRPr>
          </a:p>
          <a:p>
            <a:pPr indent="0" lvl="0" marL="0" marR="0" rtl="0" algn="l">
              <a:lnSpc>
                <a:spcPct val="100000"/>
              </a:lnSpc>
              <a:spcBef>
                <a:spcPts val="0"/>
              </a:spcBef>
              <a:spcAft>
                <a:spcPts val="0"/>
              </a:spcAft>
              <a:buClr>
                <a:srgbClr val="BBE0E3"/>
              </a:buClr>
              <a:buFont typeface="Arial"/>
              <a:buNone/>
            </a:pPr>
            <a:r>
              <a:rPr lang="en" sz="1500">
                <a:solidFill>
                  <a:srgbClr val="AAAAAA"/>
                </a:solidFill>
                <a:latin typeface="Average"/>
                <a:ea typeface="Average"/>
                <a:cs typeface="Average"/>
                <a:sym typeface="Average"/>
              </a:rPr>
              <a:t>Ambos tiraram os sapatos.</a:t>
            </a:r>
            <a:endParaRPr sz="1500">
              <a:solidFill>
                <a:srgbClr val="AAAAAA"/>
              </a:solidFill>
              <a:latin typeface="Average"/>
              <a:ea typeface="Average"/>
              <a:cs typeface="Average"/>
              <a:sym typeface="Average"/>
            </a:endParaRPr>
          </a:p>
          <a:p>
            <a:pPr indent="0" lvl="0" marL="0" marR="0" rtl="0" algn="l">
              <a:lnSpc>
                <a:spcPct val="100000"/>
              </a:lnSpc>
              <a:spcBef>
                <a:spcPts val="0"/>
              </a:spcBef>
              <a:spcAft>
                <a:spcPts val="0"/>
              </a:spcAft>
              <a:buClr>
                <a:srgbClr val="BBE0E3"/>
              </a:buClr>
              <a:buFont typeface="Arial"/>
              <a:buNone/>
            </a:pPr>
            <a:r>
              <a:rPr lang="en" sz="1500">
                <a:solidFill>
                  <a:srgbClr val="AAAAAA"/>
                </a:solidFill>
                <a:latin typeface="Average"/>
                <a:ea typeface="Average"/>
                <a:cs typeface="Average"/>
                <a:sym typeface="Average"/>
              </a:rPr>
              <a:t>ਦੋਵਾਂ ਨੇ ਜੁੱਤੀ ਲਾਹ ਲਈ ਹੈ।</a:t>
            </a:r>
            <a:endParaRPr sz="1500">
              <a:solidFill>
                <a:srgbClr val="AAAAAA"/>
              </a:solidFill>
              <a:latin typeface="Average"/>
              <a:ea typeface="Average"/>
              <a:cs typeface="Average"/>
              <a:sym typeface="Average"/>
            </a:endParaRPr>
          </a:p>
          <a:p>
            <a:pPr indent="0" lvl="0" marL="0" marR="0" rtl="0" algn="l">
              <a:lnSpc>
                <a:spcPct val="100000"/>
              </a:lnSpc>
              <a:spcBef>
                <a:spcPts val="0"/>
              </a:spcBef>
              <a:spcAft>
                <a:spcPts val="0"/>
              </a:spcAft>
              <a:buClr>
                <a:srgbClr val="BBE0E3"/>
              </a:buClr>
              <a:buFont typeface="Arial"/>
              <a:buNone/>
            </a:pPr>
            <a:r>
              <a:rPr lang="en" sz="1500">
                <a:solidFill>
                  <a:srgbClr val="AAAAAA"/>
                </a:solidFill>
                <a:latin typeface="Average"/>
                <a:ea typeface="Average"/>
                <a:cs typeface="Average"/>
                <a:sym typeface="Average"/>
              </a:rPr>
              <a:t>Оба сняли обувь.</a:t>
            </a:r>
            <a:endParaRPr sz="1500">
              <a:solidFill>
                <a:srgbClr val="AAAAAA"/>
              </a:solidFill>
              <a:latin typeface="Average"/>
              <a:ea typeface="Average"/>
              <a:cs typeface="Average"/>
              <a:sym typeface="Average"/>
            </a:endParaRPr>
          </a:p>
          <a:p>
            <a:pPr indent="0" lvl="0" marL="0" marR="0" rtl="0" algn="l">
              <a:lnSpc>
                <a:spcPct val="100000"/>
              </a:lnSpc>
              <a:spcBef>
                <a:spcPts val="0"/>
              </a:spcBef>
              <a:spcAft>
                <a:spcPts val="0"/>
              </a:spcAft>
              <a:buClr>
                <a:srgbClr val="BBE0E3"/>
              </a:buClr>
              <a:buFont typeface="Arial"/>
              <a:buNone/>
            </a:pPr>
            <a:r>
              <a:rPr lang="en" sz="1500">
                <a:solidFill>
                  <a:srgbClr val="AAAAAA"/>
                </a:solidFill>
                <a:latin typeface="Average"/>
                <a:ea typeface="Average"/>
                <a:cs typeface="Average"/>
                <a:sym typeface="Average"/>
              </a:rPr>
              <a:t>Labaduba kabahoodii way siibeen.</a:t>
            </a:r>
            <a:endParaRPr sz="1500">
              <a:solidFill>
                <a:srgbClr val="AAAAAA"/>
              </a:solidFill>
              <a:latin typeface="Average"/>
              <a:ea typeface="Average"/>
              <a:cs typeface="Average"/>
              <a:sym typeface="Average"/>
            </a:endParaRPr>
          </a:p>
          <a:p>
            <a:pPr indent="0" lvl="0" marL="0" marR="0" rtl="0" algn="l">
              <a:lnSpc>
                <a:spcPct val="100000"/>
              </a:lnSpc>
              <a:spcBef>
                <a:spcPts val="0"/>
              </a:spcBef>
              <a:spcAft>
                <a:spcPts val="0"/>
              </a:spcAft>
              <a:buClr>
                <a:srgbClr val="BBE0E3"/>
              </a:buClr>
              <a:buFont typeface="Arial"/>
              <a:buNone/>
            </a:pPr>
            <a:r>
              <a:rPr lang="en" sz="1500">
                <a:solidFill>
                  <a:srgbClr val="AAAAAA"/>
                </a:solidFill>
                <a:latin typeface="Average"/>
                <a:ea typeface="Average"/>
                <a:cs typeface="Average"/>
                <a:sym typeface="Average"/>
              </a:rPr>
              <a:t>Ambos se han quitado los zapatos.</a:t>
            </a:r>
            <a:endParaRPr sz="1500">
              <a:solidFill>
                <a:srgbClr val="AAAAAA"/>
              </a:solidFill>
              <a:latin typeface="Average"/>
              <a:ea typeface="Average"/>
              <a:cs typeface="Average"/>
              <a:sym typeface="Average"/>
            </a:endParaRPr>
          </a:p>
          <a:p>
            <a:pPr indent="0" lvl="0" marL="0" marR="0" rtl="0" algn="l">
              <a:lnSpc>
                <a:spcPct val="100000"/>
              </a:lnSpc>
              <a:spcBef>
                <a:spcPts val="0"/>
              </a:spcBef>
              <a:spcAft>
                <a:spcPts val="0"/>
              </a:spcAft>
              <a:buClr>
                <a:srgbClr val="BBE0E3"/>
              </a:buClr>
              <a:buFont typeface="Arial"/>
              <a:buNone/>
            </a:pPr>
            <a:r>
              <a:rPr lang="en" sz="1500">
                <a:solidFill>
                  <a:srgbClr val="AAAAAA"/>
                </a:solidFill>
                <a:latin typeface="Average"/>
                <a:ea typeface="Average"/>
                <a:cs typeface="Average"/>
                <a:sym typeface="Average"/>
              </a:rPr>
              <a:t>Wote wawili wamevua viatu vyao.</a:t>
            </a:r>
            <a:endParaRPr sz="1500">
              <a:solidFill>
                <a:srgbClr val="AAAAAA"/>
              </a:solidFill>
              <a:latin typeface="Average"/>
              <a:ea typeface="Average"/>
              <a:cs typeface="Average"/>
              <a:sym typeface="Average"/>
            </a:endParaRPr>
          </a:p>
          <a:p>
            <a:pPr indent="0" lvl="0" marL="0" marR="0" rtl="0" algn="l">
              <a:lnSpc>
                <a:spcPct val="100000"/>
              </a:lnSpc>
              <a:spcBef>
                <a:spcPts val="0"/>
              </a:spcBef>
              <a:spcAft>
                <a:spcPts val="0"/>
              </a:spcAft>
              <a:buClr>
                <a:srgbClr val="BBE0E3"/>
              </a:buClr>
              <a:buFont typeface="Arial"/>
              <a:buNone/>
            </a:pPr>
            <a:r>
              <a:rPr lang="en" sz="1500">
                <a:solidFill>
                  <a:srgbClr val="AAAAAA"/>
                </a:solidFill>
                <a:latin typeface="Average"/>
                <a:ea typeface="Average"/>
                <a:cs typeface="Average"/>
                <a:sym typeface="Average"/>
              </a:rPr>
              <a:t>Pareho silang naghubad ng sapatos.</a:t>
            </a:r>
            <a:endParaRPr sz="1500">
              <a:solidFill>
                <a:srgbClr val="AAAAAA"/>
              </a:solidFill>
              <a:latin typeface="Average"/>
              <a:ea typeface="Average"/>
              <a:cs typeface="Average"/>
              <a:sym typeface="Average"/>
            </a:endParaRPr>
          </a:p>
          <a:p>
            <a:pPr indent="0" lvl="0" marL="0" marR="0" rtl="0" algn="l">
              <a:lnSpc>
                <a:spcPct val="100000"/>
              </a:lnSpc>
              <a:spcBef>
                <a:spcPts val="0"/>
              </a:spcBef>
              <a:spcAft>
                <a:spcPts val="0"/>
              </a:spcAft>
              <a:buClr>
                <a:srgbClr val="BBE0E3"/>
              </a:buClr>
              <a:buFont typeface="Arial"/>
              <a:buNone/>
            </a:pPr>
            <a:r>
              <a:rPr lang="en" sz="1500">
                <a:solidFill>
                  <a:srgbClr val="AAAAAA"/>
                </a:solidFill>
                <a:latin typeface="Average"/>
                <a:ea typeface="Average"/>
                <a:cs typeface="Average"/>
                <a:sym typeface="Average"/>
              </a:rPr>
              <a:t>İkisi de ayakkabılarını çıkarmış.</a:t>
            </a:r>
            <a:endParaRPr sz="1500">
              <a:solidFill>
                <a:srgbClr val="AAAAAA"/>
              </a:solidFill>
              <a:latin typeface="Average"/>
              <a:ea typeface="Average"/>
              <a:cs typeface="Average"/>
              <a:sym typeface="Average"/>
            </a:endParaRPr>
          </a:p>
          <a:p>
            <a:pPr indent="0" lvl="0" marL="0" marR="0" rtl="0" algn="l">
              <a:lnSpc>
                <a:spcPct val="100000"/>
              </a:lnSpc>
              <a:spcBef>
                <a:spcPts val="0"/>
              </a:spcBef>
              <a:spcAft>
                <a:spcPts val="0"/>
              </a:spcAft>
              <a:buClr>
                <a:srgbClr val="BBE0E3"/>
              </a:buClr>
              <a:buFont typeface="Arial"/>
              <a:buNone/>
            </a:pPr>
            <a:r>
              <a:rPr lang="en" sz="1500">
                <a:solidFill>
                  <a:srgbClr val="AAAAAA"/>
                </a:solidFill>
                <a:latin typeface="Average"/>
                <a:ea typeface="Average"/>
                <a:cs typeface="Average"/>
                <a:sym typeface="Average"/>
              </a:rPr>
              <a:t>Обоє роззулися.</a:t>
            </a:r>
            <a:endParaRPr sz="1500">
              <a:solidFill>
                <a:srgbClr val="AAAAAA"/>
              </a:solidFill>
              <a:latin typeface="Average"/>
              <a:ea typeface="Average"/>
              <a:cs typeface="Average"/>
              <a:sym typeface="Average"/>
            </a:endParaRPr>
          </a:p>
          <a:p>
            <a:pPr indent="0" lvl="0" marL="0" marR="0" rtl="0" algn="l">
              <a:lnSpc>
                <a:spcPct val="100000"/>
              </a:lnSpc>
              <a:spcBef>
                <a:spcPts val="0"/>
              </a:spcBef>
              <a:spcAft>
                <a:spcPts val="0"/>
              </a:spcAft>
              <a:buClr>
                <a:srgbClr val="BBE0E3"/>
              </a:buClr>
              <a:buFont typeface="Arial"/>
              <a:buNone/>
            </a:pPr>
            <a:r>
              <a:rPr lang="en" sz="1500">
                <a:solidFill>
                  <a:srgbClr val="AAAAAA"/>
                </a:solidFill>
                <a:latin typeface="Average"/>
                <a:ea typeface="Average"/>
                <a:cs typeface="Average"/>
                <a:sym typeface="Average"/>
              </a:rPr>
              <a:t>Cả hai đều đã cởi giày.</a:t>
            </a:r>
            <a:endParaRPr sz="1500">
              <a:solidFill>
                <a:srgbClr val="CCCCCC"/>
              </a:solidFill>
              <a:latin typeface="Average"/>
              <a:ea typeface="Average"/>
              <a:cs typeface="Average"/>
              <a:sym typeface="Average"/>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descr="All text" id="668" name="Google Shape;668;p107"/>
          <p:cNvSpPr txBox="1"/>
          <p:nvPr/>
        </p:nvSpPr>
        <p:spPr>
          <a:xfrm>
            <a:off x="0" y="5355925"/>
            <a:ext cx="9144000" cy="1502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360"/>
              </a:spcBef>
              <a:spcAft>
                <a:spcPts val="0"/>
              </a:spcAft>
              <a:buClr>
                <a:srgbClr val="BBE0E3"/>
              </a:buClr>
              <a:buFont typeface="Arial"/>
              <a:buNone/>
            </a:pPr>
            <a:r>
              <a:rPr i="1" lang="en" sz="2400">
                <a:solidFill>
                  <a:srgbClr val="CCCCCC"/>
                </a:solidFill>
                <a:latin typeface="Open Sans"/>
                <a:ea typeface="Open Sans"/>
                <a:cs typeface="Open Sans"/>
                <a:sym typeface="Open Sans"/>
              </a:rPr>
              <a:t>They are holding hands, and he is also raising his right hand.</a:t>
            </a:r>
            <a:endParaRPr sz="2400">
              <a:solidFill>
                <a:srgbClr val="CCCCCC"/>
              </a:solidFill>
              <a:latin typeface="Open Sans"/>
              <a:ea typeface="Open Sans"/>
              <a:cs typeface="Open Sans"/>
              <a:sym typeface="Open Sans"/>
            </a:endParaRPr>
          </a:p>
        </p:txBody>
      </p:sp>
      <p:pic>
        <p:nvPicPr>
          <p:cNvPr id="669" name="Google Shape;669;p107"/>
          <p:cNvPicPr preferRelativeResize="0"/>
          <p:nvPr/>
        </p:nvPicPr>
        <p:blipFill rotWithShape="1">
          <a:blip r:embed="rId3">
            <a:alphaModFix/>
          </a:blip>
          <a:srcRect b="5583" l="7772" r="5482" t="4513"/>
          <a:stretch/>
        </p:blipFill>
        <p:spPr>
          <a:xfrm>
            <a:off x="0" y="0"/>
            <a:ext cx="9144000" cy="5330626"/>
          </a:xfrm>
          <a:prstGeom prst="rect">
            <a:avLst/>
          </a:prstGeom>
          <a:noFill/>
          <a:ln>
            <a:noFill/>
          </a:ln>
        </p:spPr>
      </p:pic>
      <p:sp>
        <p:nvSpPr>
          <p:cNvPr id="670" name="Google Shape;670;p107">
            <a:hlinkClick/>
          </p:cNvPr>
          <p:cNvSpPr/>
          <p:nvPr/>
        </p:nvSpPr>
        <p:spPr>
          <a:xfrm>
            <a:off x="8280225" y="6386675"/>
            <a:ext cx="623400" cy="311700"/>
          </a:xfrm>
          <a:prstGeom prst="leftArrow">
            <a:avLst>
              <a:gd fmla="val 50000" name="adj1"/>
              <a:gd fmla="val 50000" name="adj2"/>
            </a:avLst>
          </a:prstGeom>
          <a:solidFill>
            <a:srgbClr val="80808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descr="All text" id="675" name="Google Shape;675;p108"/>
          <p:cNvSpPr txBox="1"/>
          <p:nvPr/>
        </p:nvSpPr>
        <p:spPr>
          <a:xfrm>
            <a:off x="2678025" y="0"/>
            <a:ext cx="6465900" cy="1372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360"/>
              </a:spcBef>
              <a:spcAft>
                <a:spcPts val="0"/>
              </a:spcAft>
              <a:buClr>
                <a:srgbClr val="BBE0E3"/>
              </a:buClr>
              <a:buFont typeface="Arial"/>
              <a:buNone/>
            </a:pPr>
            <a:r>
              <a:rPr i="1" lang="en" sz="2900">
                <a:solidFill>
                  <a:srgbClr val="CCCCCC"/>
                </a:solidFill>
                <a:latin typeface="Open Sans"/>
                <a:ea typeface="Open Sans"/>
                <a:cs typeface="Open Sans"/>
                <a:sym typeface="Open Sans"/>
              </a:rPr>
              <a:t>Behind her is a big comfortable bed.</a:t>
            </a:r>
            <a:endParaRPr i="1" sz="2900">
              <a:solidFill>
                <a:srgbClr val="CCCCCC"/>
              </a:solidFill>
              <a:latin typeface="Open Sans"/>
              <a:ea typeface="Open Sans"/>
              <a:cs typeface="Open Sans"/>
              <a:sym typeface="Open Sans"/>
            </a:endParaRPr>
          </a:p>
          <a:p>
            <a:pPr indent="0" lvl="0" marL="0" marR="0" rtl="0" algn="ctr">
              <a:lnSpc>
                <a:spcPct val="100000"/>
              </a:lnSpc>
              <a:spcBef>
                <a:spcPts val="360"/>
              </a:spcBef>
              <a:spcAft>
                <a:spcPts val="0"/>
              </a:spcAft>
              <a:buClr>
                <a:srgbClr val="BBE0E3"/>
              </a:buClr>
              <a:buFont typeface="Arial"/>
              <a:buNone/>
            </a:pPr>
            <a:r>
              <a:rPr i="1" lang="en" sz="2900">
                <a:solidFill>
                  <a:srgbClr val="00FF00"/>
                </a:solidFill>
                <a:latin typeface="Open Sans"/>
                <a:ea typeface="Open Sans"/>
                <a:cs typeface="Open Sans"/>
                <a:sym typeface="Open Sans"/>
              </a:rPr>
              <a:t>No symbolism here!  </a:t>
            </a:r>
            <a:r>
              <a:rPr i="1" lang="en" sz="2900">
                <a:solidFill>
                  <a:srgbClr val="CCCCCC"/>
                </a:solidFill>
                <a:latin typeface="Open Sans"/>
                <a:ea typeface="Open Sans"/>
                <a:cs typeface="Open Sans"/>
                <a:sym typeface="Open Sans"/>
              </a:rPr>
              <a:t>None at all!</a:t>
            </a:r>
            <a:endParaRPr i="1" sz="2900">
              <a:solidFill>
                <a:srgbClr val="CCCCCC"/>
              </a:solidFill>
              <a:latin typeface="Open Sans"/>
              <a:ea typeface="Open Sans"/>
              <a:cs typeface="Open Sans"/>
              <a:sym typeface="Open Sans"/>
            </a:endParaRPr>
          </a:p>
        </p:txBody>
      </p:sp>
      <p:pic>
        <p:nvPicPr>
          <p:cNvPr id="676" name="Google Shape;676;p108"/>
          <p:cNvPicPr preferRelativeResize="0"/>
          <p:nvPr/>
        </p:nvPicPr>
        <p:blipFill rotWithShape="1">
          <a:blip r:embed="rId3">
            <a:alphaModFix/>
          </a:blip>
          <a:srcRect b="5420" l="63057" r="17168" t="4546"/>
          <a:stretch/>
        </p:blipFill>
        <p:spPr>
          <a:xfrm>
            <a:off x="0" y="0"/>
            <a:ext cx="2678026" cy="6858000"/>
          </a:xfrm>
          <a:prstGeom prst="rect">
            <a:avLst/>
          </a:prstGeom>
          <a:noFill/>
          <a:ln>
            <a:noFill/>
          </a:ln>
        </p:spPr>
      </p:pic>
      <p:sp>
        <p:nvSpPr>
          <p:cNvPr id="677" name="Google Shape;677;p108">
            <a:hlinkClick/>
          </p:cNvPr>
          <p:cNvSpPr/>
          <p:nvPr/>
        </p:nvSpPr>
        <p:spPr>
          <a:xfrm>
            <a:off x="8280225" y="6386675"/>
            <a:ext cx="623400" cy="311700"/>
          </a:xfrm>
          <a:prstGeom prst="leftArrow">
            <a:avLst>
              <a:gd fmla="val 50000" name="adj1"/>
              <a:gd fmla="val 50000" name="adj2"/>
            </a:avLst>
          </a:prstGeom>
          <a:solidFill>
            <a:srgbClr val="80808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descr="Translations" id="678" name="Google Shape;678;p108"/>
          <p:cNvSpPr txBox="1"/>
          <p:nvPr/>
        </p:nvSpPr>
        <p:spPr>
          <a:xfrm>
            <a:off x="2678025" y="1372200"/>
            <a:ext cx="6465900" cy="54858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BBE0E3"/>
              </a:buClr>
              <a:buFont typeface="Arial"/>
              <a:buNone/>
            </a:pPr>
            <a:r>
              <a:rPr lang="en" sz="1600">
                <a:solidFill>
                  <a:srgbClr val="AAAAAA"/>
                </a:solidFill>
                <a:latin typeface="Average"/>
                <a:ea typeface="Average"/>
                <a:cs typeface="Average"/>
                <a:sym typeface="Average"/>
              </a:rPr>
              <a:t>ከኋላዋ ትልቅ ምሳሌያዊ ምቹ አልጋ አለ።</a:t>
            </a:r>
            <a:endParaRPr sz="1600">
              <a:solidFill>
                <a:srgbClr val="AAAAAA"/>
              </a:solidFill>
              <a:latin typeface="Average"/>
              <a:ea typeface="Average"/>
              <a:cs typeface="Average"/>
              <a:sym typeface="Average"/>
            </a:endParaRPr>
          </a:p>
          <a:p>
            <a:pPr indent="0" lvl="0" marL="0" marR="0" rtl="1" algn="r">
              <a:lnSpc>
                <a:spcPct val="100000"/>
              </a:lnSpc>
              <a:spcBef>
                <a:spcPts val="0"/>
              </a:spcBef>
              <a:spcAft>
                <a:spcPts val="0"/>
              </a:spcAft>
              <a:buClr>
                <a:srgbClr val="BBE0E3"/>
              </a:buClr>
              <a:buFont typeface="Arial"/>
              <a:buNone/>
            </a:pPr>
            <a:r>
              <a:rPr lang="en" sz="1600">
                <a:solidFill>
                  <a:srgbClr val="AAAAAA"/>
                </a:solidFill>
                <a:latin typeface="Average"/>
                <a:ea typeface="Average"/>
                <a:cs typeface="Average"/>
                <a:sym typeface="Average"/>
              </a:rPr>
              <a:t>خلفها يوجد سرير رمزي كبير ومريح.</a:t>
            </a:r>
            <a:endParaRPr sz="1600">
              <a:solidFill>
                <a:srgbClr val="AAAAAA"/>
              </a:solidFill>
              <a:latin typeface="Average"/>
              <a:ea typeface="Average"/>
              <a:cs typeface="Average"/>
              <a:sym typeface="Average"/>
            </a:endParaRPr>
          </a:p>
          <a:p>
            <a:pPr indent="0" lvl="0" marL="0" marR="0" rtl="0" algn="l">
              <a:lnSpc>
                <a:spcPct val="100000"/>
              </a:lnSpc>
              <a:spcBef>
                <a:spcPts val="0"/>
              </a:spcBef>
              <a:spcAft>
                <a:spcPts val="0"/>
              </a:spcAft>
              <a:buClr>
                <a:srgbClr val="BBE0E3"/>
              </a:buClr>
              <a:buFont typeface="Arial"/>
              <a:buNone/>
            </a:pPr>
            <a:r>
              <a:rPr lang="en" sz="1600">
                <a:solidFill>
                  <a:srgbClr val="AAAAAA"/>
                </a:solidFill>
                <a:latin typeface="Average"/>
                <a:ea typeface="Average"/>
                <a:cs typeface="Average"/>
                <a:sym typeface="Average"/>
              </a:rPr>
              <a:t>Darrere d'ella hi ha un gran llit simbòlic còmode.</a:t>
            </a:r>
            <a:endParaRPr sz="1600">
              <a:solidFill>
                <a:srgbClr val="AAAAAA"/>
              </a:solidFill>
              <a:latin typeface="Average"/>
              <a:ea typeface="Average"/>
              <a:cs typeface="Average"/>
              <a:sym typeface="Average"/>
            </a:endParaRPr>
          </a:p>
          <a:p>
            <a:pPr indent="0" lvl="0" marL="0" marR="0" rtl="0" algn="l">
              <a:lnSpc>
                <a:spcPct val="100000"/>
              </a:lnSpc>
              <a:spcBef>
                <a:spcPts val="0"/>
              </a:spcBef>
              <a:spcAft>
                <a:spcPts val="0"/>
              </a:spcAft>
              <a:buClr>
                <a:srgbClr val="BBE0E3"/>
              </a:buClr>
              <a:buFont typeface="Arial"/>
              <a:buNone/>
            </a:pPr>
            <a:r>
              <a:rPr lang="en" sz="1600">
                <a:solidFill>
                  <a:srgbClr val="AAAAAA"/>
                </a:solidFill>
                <a:latin typeface="Average"/>
                <a:ea typeface="Average"/>
                <a:cs typeface="Average"/>
                <a:sym typeface="Average"/>
              </a:rPr>
              <a:t>她身后是一张象征性的舒适的大床。</a:t>
            </a:r>
            <a:endParaRPr sz="1600">
              <a:solidFill>
                <a:srgbClr val="AAAAAA"/>
              </a:solidFill>
              <a:latin typeface="Average"/>
              <a:ea typeface="Average"/>
              <a:cs typeface="Average"/>
              <a:sym typeface="Average"/>
            </a:endParaRPr>
          </a:p>
          <a:p>
            <a:pPr indent="0" lvl="0" marL="0" marR="0" rtl="1" algn="r">
              <a:lnSpc>
                <a:spcPct val="100000"/>
              </a:lnSpc>
              <a:spcBef>
                <a:spcPts val="0"/>
              </a:spcBef>
              <a:spcAft>
                <a:spcPts val="0"/>
              </a:spcAft>
              <a:buClr>
                <a:srgbClr val="BBE0E3"/>
              </a:buClr>
              <a:buFont typeface="Arial"/>
              <a:buNone/>
            </a:pPr>
            <a:r>
              <a:rPr lang="en" sz="1600">
                <a:solidFill>
                  <a:srgbClr val="AAAAAA"/>
                </a:solidFill>
                <a:latin typeface="Average"/>
                <a:ea typeface="Average"/>
                <a:cs typeface="Average"/>
                <a:sym typeface="Average"/>
              </a:rPr>
              <a:t>پشت سر او یک تخت خواب راحت نمادین بزرگ است.</a:t>
            </a:r>
            <a:endParaRPr sz="1600">
              <a:solidFill>
                <a:srgbClr val="AAAAAA"/>
              </a:solidFill>
              <a:latin typeface="Average"/>
              <a:ea typeface="Average"/>
              <a:cs typeface="Average"/>
              <a:sym typeface="Average"/>
            </a:endParaRPr>
          </a:p>
          <a:p>
            <a:pPr indent="0" lvl="0" marL="0" marR="0" rtl="0" algn="l">
              <a:lnSpc>
                <a:spcPct val="100000"/>
              </a:lnSpc>
              <a:spcBef>
                <a:spcPts val="0"/>
              </a:spcBef>
              <a:spcAft>
                <a:spcPts val="0"/>
              </a:spcAft>
              <a:buClr>
                <a:srgbClr val="BBE0E3"/>
              </a:buClr>
              <a:buFont typeface="Arial"/>
              <a:buNone/>
            </a:pPr>
            <a:r>
              <a:rPr lang="en" sz="1600">
                <a:solidFill>
                  <a:srgbClr val="AAAAAA"/>
                </a:solidFill>
                <a:latin typeface="Average"/>
                <a:ea typeface="Average"/>
                <a:cs typeface="Average"/>
                <a:sym typeface="Average"/>
              </a:rPr>
              <a:t>उसके पीछे एक बड़ा प्रतीकात्मक आरामदायक बिस्तर है।</a:t>
            </a:r>
            <a:endParaRPr sz="1600">
              <a:solidFill>
                <a:srgbClr val="AAAAAA"/>
              </a:solidFill>
              <a:latin typeface="Average"/>
              <a:ea typeface="Average"/>
              <a:cs typeface="Average"/>
              <a:sym typeface="Average"/>
            </a:endParaRPr>
          </a:p>
          <a:p>
            <a:pPr indent="0" lvl="0" marL="0" marR="0" rtl="0" algn="l">
              <a:lnSpc>
                <a:spcPct val="100000"/>
              </a:lnSpc>
              <a:spcBef>
                <a:spcPts val="0"/>
              </a:spcBef>
              <a:spcAft>
                <a:spcPts val="0"/>
              </a:spcAft>
              <a:buClr>
                <a:srgbClr val="BBE0E3"/>
              </a:buClr>
              <a:buFont typeface="Arial"/>
              <a:buNone/>
            </a:pPr>
            <a:r>
              <a:rPr lang="en" sz="1600">
                <a:solidFill>
                  <a:srgbClr val="AAAAAA"/>
                </a:solidFill>
                <a:latin typeface="Average"/>
                <a:ea typeface="Average"/>
                <a:cs typeface="Average"/>
                <a:sym typeface="Average"/>
              </a:rPr>
              <a:t>彼女の後ろには象徴的な大きな快適なベッドがあります。</a:t>
            </a:r>
            <a:endParaRPr sz="1600">
              <a:solidFill>
                <a:srgbClr val="AAAAAA"/>
              </a:solidFill>
              <a:latin typeface="Average"/>
              <a:ea typeface="Average"/>
              <a:cs typeface="Average"/>
              <a:sym typeface="Average"/>
            </a:endParaRPr>
          </a:p>
          <a:p>
            <a:pPr indent="0" lvl="0" marL="0" marR="0" rtl="0" algn="l">
              <a:lnSpc>
                <a:spcPct val="100000"/>
              </a:lnSpc>
              <a:spcBef>
                <a:spcPts val="0"/>
              </a:spcBef>
              <a:spcAft>
                <a:spcPts val="0"/>
              </a:spcAft>
              <a:buClr>
                <a:srgbClr val="BBE0E3"/>
              </a:buClr>
              <a:buFont typeface="Arial"/>
              <a:buNone/>
            </a:pPr>
            <a:r>
              <a:rPr lang="en" sz="1600">
                <a:solidFill>
                  <a:srgbClr val="AAAAAA"/>
                </a:solidFill>
                <a:latin typeface="Average"/>
                <a:ea typeface="Average"/>
                <a:cs typeface="Average"/>
                <a:sym typeface="Average"/>
              </a:rPr>
              <a:t>그녀 뒤에는 커다랗고 상징적인 편안한 침대가 있습니다.</a:t>
            </a:r>
            <a:endParaRPr sz="1600">
              <a:solidFill>
                <a:srgbClr val="AAAAAA"/>
              </a:solidFill>
              <a:latin typeface="Average"/>
              <a:ea typeface="Average"/>
              <a:cs typeface="Average"/>
              <a:sym typeface="Average"/>
            </a:endParaRPr>
          </a:p>
          <a:p>
            <a:pPr indent="0" lvl="0" marL="0" marR="0" rtl="0" algn="l">
              <a:lnSpc>
                <a:spcPct val="100000"/>
              </a:lnSpc>
              <a:spcBef>
                <a:spcPts val="0"/>
              </a:spcBef>
              <a:spcAft>
                <a:spcPts val="0"/>
              </a:spcAft>
              <a:buClr>
                <a:srgbClr val="BBE0E3"/>
              </a:buClr>
              <a:buFont typeface="Arial"/>
              <a:buNone/>
            </a:pPr>
            <a:r>
              <a:rPr lang="en" sz="1600">
                <a:solidFill>
                  <a:srgbClr val="AAAAAA"/>
                </a:solidFill>
                <a:latin typeface="Average"/>
                <a:ea typeface="Average"/>
                <a:cs typeface="Average"/>
                <a:sym typeface="Average"/>
              </a:rPr>
              <a:t>Li pişt wê nivînek rehet a sembolîk a mezin heye.</a:t>
            </a:r>
            <a:endParaRPr sz="1600">
              <a:solidFill>
                <a:srgbClr val="AAAAAA"/>
              </a:solidFill>
              <a:latin typeface="Average"/>
              <a:ea typeface="Average"/>
              <a:cs typeface="Average"/>
              <a:sym typeface="Average"/>
            </a:endParaRPr>
          </a:p>
          <a:p>
            <a:pPr indent="0" lvl="0" marL="0" marR="0" rtl="0" algn="l">
              <a:lnSpc>
                <a:spcPct val="100000"/>
              </a:lnSpc>
              <a:spcBef>
                <a:spcPts val="0"/>
              </a:spcBef>
              <a:spcAft>
                <a:spcPts val="0"/>
              </a:spcAft>
              <a:buClr>
                <a:srgbClr val="BBE0E3"/>
              </a:buClr>
              <a:buFont typeface="Arial"/>
              <a:buNone/>
            </a:pPr>
            <a:r>
              <a:rPr lang="en" sz="1600">
                <a:solidFill>
                  <a:srgbClr val="AAAAAA"/>
                </a:solidFill>
                <a:latin typeface="Average"/>
                <a:ea typeface="Average"/>
                <a:cs typeface="Average"/>
                <a:sym typeface="Average"/>
              </a:rPr>
              <a:t>Atrás dela há uma cama grande e simbólica e confortável.</a:t>
            </a:r>
            <a:endParaRPr sz="1600">
              <a:solidFill>
                <a:srgbClr val="AAAAAA"/>
              </a:solidFill>
              <a:latin typeface="Average"/>
              <a:ea typeface="Average"/>
              <a:cs typeface="Average"/>
              <a:sym typeface="Average"/>
            </a:endParaRPr>
          </a:p>
          <a:p>
            <a:pPr indent="0" lvl="0" marL="0" marR="0" rtl="0" algn="l">
              <a:lnSpc>
                <a:spcPct val="100000"/>
              </a:lnSpc>
              <a:spcBef>
                <a:spcPts val="0"/>
              </a:spcBef>
              <a:spcAft>
                <a:spcPts val="0"/>
              </a:spcAft>
              <a:buClr>
                <a:srgbClr val="BBE0E3"/>
              </a:buClr>
              <a:buFont typeface="Arial"/>
              <a:buNone/>
            </a:pPr>
            <a:r>
              <a:rPr lang="en" sz="1600">
                <a:solidFill>
                  <a:srgbClr val="AAAAAA"/>
                </a:solidFill>
                <a:latin typeface="Average"/>
                <a:ea typeface="Average"/>
                <a:cs typeface="Average"/>
                <a:sym typeface="Average"/>
              </a:rPr>
              <a:t>ਉਸਦੇ ਪਿੱਛੇ ਇੱਕ ਵੱਡਾ ਪ੍ਰਤੀਕਾਤਮਕ ਆਰਾਮਦਾਇਕ ਬਿਸਤਰਾ ਹੈ।</a:t>
            </a:r>
            <a:endParaRPr sz="1600">
              <a:solidFill>
                <a:srgbClr val="AAAAAA"/>
              </a:solidFill>
              <a:latin typeface="Average"/>
              <a:ea typeface="Average"/>
              <a:cs typeface="Average"/>
              <a:sym typeface="Average"/>
            </a:endParaRPr>
          </a:p>
          <a:p>
            <a:pPr indent="0" lvl="0" marL="0" marR="0" rtl="0" algn="l">
              <a:lnSpc>
                <a:spcPct val="100000"/>
              </a:lnSpc>
              <a:spcBef>
                <a:spcPts val="0"/>
              </a:spcBef>
              <a:spcAft>
                <a:spcPts val="0"/>
              </a:spcAft>
              <a:buClr>
                <a:srgbClr val="BBE0E3"/>
              </a:buClr>
              <a:buFont typeface="Arial"/>
              <a:buNone/>
            </a:pPr>
            <a:r>
              <a:rPr lang="en" sz="1600">
                <a:solidFill>
                  <a:srgbClr val="AAAAAA"/>
                </a:solidFill>
                <a:latin typeface="Average"/>
                <a:ea typeface="Average"/>
                <a:cs typeface="Average"/>
                <a:sym typeface="Average"/>
              </a:rPr>
              <a:t>Позади нее — большая символическая удобная кровать.</a:t>
            </a:r>
            <a:endParaRPr sz="1600">
              <a:solidFill>
                <a:srgbClr val="AAAAAA"/>
              </a:solidFill>
              <a:latin typeface="Average"/>
              <a:ea typeface="Average"/>
              <a:cs typeface="Average"/>
              <a:sym typeface="Average"/>
            </a:endParaRPr>
          </a:p>
          <a:p>
            <a:pPr indent="0" lvl="0" marL="0" marR="0" rtl="0" algn="l">
              <a:lnSpc>
                <a:spcPct val="100000"/>
              </a:lnSpc>
              <a:spcBef>
                <a:spcPts val="0"/>
              </a:spcBef>
              <a:spcAft>
                <a:spcPts val="0"/>
              </a:spcAft>
              <a:buClr>
                <a:srgbClr val="BBE0E3"/>
              </a:buClr>
              <a:buFont typeface="Arial"/>
              <a:buNone/>
            </a:pPr>
            <a:r>
              <a:rPr lang="en" sz="1600">
                <a:solidFill>
                  <a:srgbClr val="AAAAAA"/>
                </a:solidFill>
                <a:latin typeface="Average"/>
                <a:ea typeface="Average"/>
                <a:cs typeface="Average"/>
                <a:sym typeface="Average"/>
              </a:rPr>
              <a:t>Gadaasheeda waxaa ku yaal sariir weyn oo calaamad ah oo raaxo leh.</a:t>
            </a:r>
            <a:endParaRPr sz="1600">
              <a:solidFill>
                <a:srgbClr val="AAAAAA"/>
              </a:solidFill>
              <a:latin typeface="Average"/>
              <a:ea typeface="Average"/>
              <a:cs typeface="Average"/>
              <a:sym typeface="Average"/>
            </a:endParaRPr>
          </a:p>
          <a:p>
            <a:pPr indent="0" lvl="0" marL="0" marR="0" rtl="0" algn="l">
              <a:lnSpc>
                <a:spcPct val="100000"/>
              </a:lnSpc>
              <a:spcBef>
                <a:spcPts val="0"/>
              </a:spcBef>
              <a:spcAft>
                <a:spcPts val="0"/>
              </a:spcAft>
              <a:buClr>
                <a:srgbClr val="BBE0E3"/>
              </a:buClr>
              <a:buFont typeface="Arial"/>
              <a:buNone/>
            </a:pPr>
            <a:r>
              <a:rPr lang="en" sz="1600">
                <a:solidFill>
                  <a:srgbClr val="AAAAAA"/>
                </a:solidFill>
                <a:latin typeface="Average"/>
                <a:ea typeface="Average"/>
                <a:cs typeface="Average"/>
                <a:sym typeface="Average"/>
              </a:rPr>
              <a:t>Detrás de ella hay una cama grande y cómoda, simbólicamente.</a:t>
            </a:r>
            <a:endParaRPr sz="1600">
              <a:solidFill>
                <a:srgbClr val="AAAAAA"/>
              </a:solidFill>
              <a:latin typeface="Average"/>
              <a:ea typeface="Average"/>
              <a:cs typeface="Average"/>
              <a:sym typeface="Average"/>
            </a:endParaRPr>
          </a:p>
          <a:p>
            <a:pPr indent="0" lvl="0" marL="0" marR="0" rtl="0" algn="l">
              <a:lnSpc>
                <a:spcPct val="100000"/>
              </a:lnSpc>
              <a:spcBef>
                <a:spcPts val="0"/>
              </a:spcBef>
              <a:spcAft>
                <a:spcPts val="0"/>
              </a:spcAft>
              <a:buClr>
                <a:srgbClr val="BBE0E3"/>
              </a:buClr>
              <a:buFont typeface="Arial"/>
              <a:buNone/>
            </a:pPr>
            <a:r>
              <a:rPr lang="en" sz="1600">
                <a:solidFill>
                  <a:srgbClr val="AAAAAA"/>
                </a:solidFill>
                <a:latin typeface="Average"/>
                <a:ea typeface="Average"/>
                <a:cs typeface="Average"/>
                <a:sym typeface="Average"/>
              </a:rPr>
              <a:t>Nyuma yake ni kitanda kikubwa cha mfano cha starehe.</a:t>
            </a:r>
            <a:endParaRPr sz="1600">
              <a:solidFill>
                <a:srgbClr val="AAAAAA"/>
              </a:solidFill>
              <a:latin typeface="Average"/>
              <a:ea typeface="Average"/>
              <a:cs typeface="Average"/>
              <a:sym typeface="Average"/>
            </a:endParaRPr>
          </a:p>
          <a:p>
            <a:pPr indent="0" lvl="0" marL="0" marR="0" rtl="0" algn="l">
              <a:lnSpc>
                <a:spcPct val="100000"/>
              </a:lnSpc>
              <a:spcBef>
                <a:spcPts val="0"/>
              </a:spcBef>
              <a:spcAft>
                <a:spcPts val="0"/>
              </a:spcAft>
              <a:buClr>
                <a:srgbClr val="BBE0E3"/>
              </a:buClr>
              <a:buFont typeface="Arial"/>
              <a:buNone/>
            </a:pPr>
            <a:r>
              <a:rPr lang="en" sz="1600">
                <a:solidFill>
                  <a:srgbClr val="AAAAAA"/>
                </a:solidFill>
                <a:latin typeface="Average"/>
                <a:ea typeface="Average"/>
                <a:cs typeface="Average"/>
                <a:sym typeface="Average"/>
              </a:rPr>
              <a:t>Sa likod niya ay isang malaking simbolikong komportableng kama.</a:t>
            </a:r>
            <a:endParaRPr sz="1600">
              <a:solidFill>
                <a:srgbClr val="AAAAAA"/>
              </a:solidFill>
              <a:latin typeface="Average"/>
              <a:ea typeface="Average"/>
              <a:cs typeface="Average"/>
              <a:sym typeface="Average"/>
            </a:endParaRPr>
          </a:p>
          <a:p>
            <a:pPr indent="0" lvl="0" marL="0" marR="0" rtl="0" algn="l">
              <a:lnSpc>
                <a:spcPct val="100000"/>
              </a:lnSpc>
              <a:spcBef>
                <a:spcPts val="0"/>
              </a:spcBef>
              <a:spcAft>
                <a:spcPts val="0"/>
              </a:spcAft>
              <a:buClr>
                <a:srgbClr val="BBE0E3"/>
              </a:buClr>
              <a:buFont typeface="Arial"/>
              <a:buNone/>
            </a:pPr>
            <a:r>
              <a:rPr lang="en" sz="1600">
                <a:solidFill>
                  <a:srgbClr val="AAAAAA"/>
                </a:solidFill>
                <a:latin typeface="Average"/>
                <a:ea typeface="Average"/>
                <a:cs typeface="Average"/>
                <a:sym typeface="Average"/>
              </a:rPr>
              <a:t>Arkasında büyük, sembolik, rahat bir yatak var.</a:t>
            </a:r>
            <a:endParaRPr sz="1600">
              <a:solidFill>
                <a:srgbClr val="AAAAAA"/>
              </a:solidFill>
              <a:latin typeface="Average"/>
              <a:ea typeface="Average"/>
              <a:cs typeface="Average"/>
              <a:sym typeface="Average"/>
            </a:endParaRPr>
          </a:p>
          <a:p>
            <a:pPr indent="0" lvl="0" marL="0" marR="0" rtl="0" algn="l">
              <a:lnSpc>
                <a:spcPct val="100000"/>
              </a:lnSpc>
              <a:spcBef>
                <a:spcPts val="0"/>
              </a:spcBef>
              <a:spcAft>
                <a:spcPts val="0"/>
              </a:spcAft>
              <a:buClr>
                <a:srgbClr val="BBE0E3"/>
              </a:buClr>
              <a:buFont typeface="Arial"/>
              <a:buNone/>
            </a:pPr>
            <a:r>
              <a:rPr lang="en" sz="1600">
                <a:solidFill>
                  <a:srgbClr val="AAAAAA"/>
                </a:solidFill>
                <a:latin typeface="Average"/>
                <a:ea typeface="Average"/>
                <a:cs typeface="Average"/>
                <a:sym typeface="Average"/>
              </a:rPr>
              <a:t>За її спиною велике символічне зручне ліжко.</a:t>
            </a:r>
            <a:endParaRPr sz="1600">
              <a:solidFill>
                <a:srgbClr val="AAAAAA"/>
              </a:solidFill>
              <a:latin typeface="Average"/>
              <a:ea typeface="Average"/>
              <a:cs typeface="Average"/>
              <a:sym typeface="Average"/>
            </a:endParaRPr>
          </a:p>
          <a:p>
            <a:pPr indent="0" lvl="0" marL="0" marR="0" rtl="0" algn="l">
              <a:lnSpc>
                <a:spcPct val="100000"/>
              </a:lnSpc>
              <a:spcBef>
                <a:spcPts val="0"/>
              </a:spcBef>
              <a:spcAft>
                <a:spcPts val="0"/>
              </a:spcAft>
              <a:buClr>
                <a:srgbClr val="BBE0E3"/>
              </a:buClr>
              <a:buFont typeface="Arial"/>
              <a:buNone/>
            </a:pPr>
            <a:r>
              <a:rPr lang="en" sz="1600">
                <a:solidFill>
                  <a:srgbClr val="AAAAAA"/>
                </a:solidFill>
                <a:latin typeface="Average"/>
                <a:ea typeface="Average"/>
                <a:cs typeface="Average"/>
                <a:sym typeface="Average"/>
              </a:rPr>
              <a:t>Phía sau cô là một chiếc giường lớn mang tính biểu tượng thoải mái.</a:t>
            </a:r>
            <a:endParaRPr sz="1600">
              <a:solidFill>
                <a:srgbClr val="CCCCCC"/>
              </a:solidFill>
              <a:latin typeface="Open Sans"/>
              <a:ea typeface="Open Sans"/>
              <a:cs typeface="Open Sans"/>
              <a:sym typeface="Open Sans"/>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descr="All text" id="683" name="Google Shape;683;p109"/>
          <p:cNvSpPr txBox="1"/>
          <p:nvPr/>
        </p:nvSpPr>
        <p:spPr>
          <a:xfrm>
            <a:off x="0" y="0"/>
            <a:ext cx="6358800" cy="1611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360"/>
              </a:spcBef>
              <a:spcAft>
                <a:spcPts val="0"/>
              </a:spcAft>
              <a:buClr>
                <a:srgbClr val="BBE0E3"/>
              </a:buClr>
              <a:buFont typeface="Arial"/>
              <a:buNone/>
            </a:pPr>
            <a:r>
              <a:rPr i="1" lang="en" sz="2400">
                <a:solidFill>
                  <a:srgbClr val="CCCCCC"/>
                </a:solidFill>
                <a:latin typeface="Open Sans"/>
                <a:ea typeface="Open Sans"/>
                <a:cs typeface="Open Sans"/>
                <a:sym typeface="Open Sans"/>
              </a:rPr>
              <a:t>Behind him is a window. Outside is a tree with oranges on it. There are fruit on the sideboard and on the window ledge.</a:t>
            </a:r>
            <a:endParaRPr i="1" sz="2400">
              <a:solidFill>
                <a:srgbClr val="CCCCCC"/>
              </a:solidFill>
              <a:latin typeface="Open Sans"/>
              <a:ea typeface="Open Sans"/>
              <a:cs typeface="Open Sans"/>
              <a:sym typeface="Open Sans"/>
            </a:endParaRPr>
          </a:p>
          <a:p>
            <a:pPr indent="0" lvl="0" marL="0" marR="0" rtl="0" algn="ctr">
              <a:lnSpc>
                <a:spcPct val="100000"/>
              </a:lnSpc>
              <a:spcBef>
                <a:spcPts val="360"/>
              </a:spcBef>
              <a:spcAft>
                <a:spcPts val="0"/>
              </a:spcAft>
              <a:buClr>
                <a:srgbClr val="BBE0E3"/>
              </a:buClr>
              <a:buFont typeface="Arial"/>
              <a:buNone/>
            </a:pPr>
            <a:r>
              <a:rPr i="1" lang="en" sz="2400">
                <a:solidFill>
                  <a:srgbClr val="00FF00"/>
                </a:solidFill>
                <a:latin typeface="Open Sans"/>
                <a:ea typeface="Open Sans"/>
                <a:cs typeface="Open Sans"/>
                <a:sym typeface="Open Sans"/>
              </a:rPr>
              <a:t>Trees bearing fruit - hmmm.</a:t>
            </a:r>
            <a:endParaRPr i="1" sz="2400">
              <a:solidFill>
                <a:srgbClr val="00FF00"/>
              </a:solidFill>
              <a:latin typeface="Open Sans"/>
              <a:ea typeface="Open Sans"/>
              <a:cs typeface="Open Sans"/>
              <a:sym typeface="Open Sans"/>
            </a:endParaRPr>
          </a:p>
        </p:txBody>
      </p:sp>
      <p:pic>
        <p:nvPicPr>
          <p:cNvPr id="684" name="Google Shape;684;p109"/>
          <p:cNvPicPr preferRelativeResize="0"/>
          <p:nvPr/>
        </p:nvPicPr>
        <p:blipFill rotWithShape="1">
          <a:blip r:embed="rId3">
            <a:alphaModFix/>
          </a:blip>
          <a:srcRect b="5772" l="42765" r="36760" t="4598"/>
          <a:stretch/>
        </p:blipFill>
        <p:spPr>
          <a:xfrm>
            <a:off x="6358925" y="0"/>
            <a:ext cx="2785075" cy="6858000"/>
          </a:xfrm>
          <a:prstGeom prst="rect">
            <a:avLst/>
          </a:prstGeom>
          <a:noFill/>
          <a:ln>
            <a:noFill/>
          </a:ln>
        </p:spPr>
      </p:pic>
      <p:sp>
        <p:nvSpPr>
          <p:cNvPr id="685" name="Google Shape;685;p109">
            <a:hlinkClick/>
          </p:cNvPr>
          <p:cNvSpPr/>
          <p:nvPr/>
        </p:nvSpPr>
        <p:spPr>
          <a:xfrm>
            <a:off x="5564400" y="6386625"/>
            <a:ext cx="623400" cy="311700"/>
          </a:xfrm>
          <a:prstGeom prst="leftArrow">
            <a:avLst>
              <a:gd fmla="val 50000" name="adj1"/>
              <a:gd fmla="val 50000" name="adj2"/>
            </a:avLst>
          </a:prstGeom>
          <a:solidFill>
            <a:srgbClr val="80808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descr="Translations" id="686" name="Google Shape;686;p109"/>
          <p:cNvSpPr txBox="1"/>
          <p:nvPr/>
        </p:nvSpPr>
        <p:spPr>
          <a:xfrm>
            <a:off x="0" y="1611300"/>
            <a:ext cx="6358800" cy="5246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BBE0E3"/>
              </a:buClr>
              <a:buFont typeface="Arial"/>
              <a:buNone/>
            </a:pPr>
            <a:r>
              <a:rPr lang="en" sz="1350">
                <a:solidFill>
                  <a:srgbClr val="AAAAAA"/>
                </a:solidFill>
                <a:latin typeface="Average"/>
                <a:ea typeface="Average"/>
                <a:cs typeface="Average"/>
                <a:sym typeface="Average"/>
              </a:rPr>
              <a:t>በዛፉ, በመስኮት ጠርዝ እና በጎን ሰሌዳ ላይ የመራባት ምልክት ፍሬ አለ.</a:t>
            </a:r>
            <a:endParaRPr sz="1350">
              <a:solidFill>
                <a:srgbClr val="AAAAAA"/>
              </a:solidFill>
              <a:latin typeface="Average"/>
              <a:ea typeface="Average"/>
              <a:cs typeface="Average"/>
              <a:sym typeface="Average"/>
            </a:endParaRPr>
          </a:p>
          <a:p>
            <a:pPr indent="0" lvl="0" marL="0" marR="0" rtl="1" algn="r">
              <a:lnSpc>
                <a:spcPct val="100000"/>
              </a:lnSpc>
              <a:spcBef>
                <a:spcPts val="0"/>
              </a:spcBef>
              <a:spcAft>
                <a:spcPts val="0"/>
              </a:spcAft>
              <a:buClr>
                <a:srgbClr val="BBE0E3"/>
              </a:buClr>
              <a:buFont typeface="Arial"/>
              <a:buNone/>
            </a:pPr>
            <a:r>
              <a:rPr lang="en" sz="1350">
                <a:solidFill>
                  <a:srgbClr val="AAAAAA"/>
                </a:solidFill>
                <a:latin typeface="Average"/>
                <a:ea typeface="Average"/>
                <a:cs typeface="Average"/>
                <a:sym typeface="Average"/>
              </a:rPr>
              <a:t>توجد فاكهة على الشجرة، وحافة النافذة، والبوفيه كرمز للخصوبة.</a:t>
            </a:r>
            <a:endParaRPr sz="1350">
              <a:solidFill>
                <a:srgbClr val="AAAAAA"/>
              </a:solidFill>
              <a:latin typeface="Average"/>
              <a:ea typeface="Average"/>
              <a:cs typeface="Average"/>
              <a:sym typeface="Average"/>
            </a:endParaRPr>
          </a:p>
          <a:p>
            <a:pPr indent="0" lvl="0" marL="0" marR="0" rtl="0" algn="l">
              <a:lnSpc>
                <a:spcPct val="100000"/>
              </a:lnSpc>
              <a:spcBef>
                <a:spcPts val="0"/>
              </a:spcBef>
              <a:spcAft>
                <a:spcPts val="0"/>
              </a:spcAft>
              <a:buClr>
                <a:srgbClr val="BBE0E3"/>
              </a:buClr>
              <a:buFont typeface="Arial"/>
              <a:buNone/>
            </a:pPr>
            <a:r>
              <a:rPr lang="en" sz="1350">
                <a:solidFill>
                  <a:srgbClr val="AAAAAA"/>
                </a:solidFill>
                <a:latin typeface="Average"/>
                <a:ea typeface="Average"/>
                <a:cs typeface="Average"/>
                <a:sym typeface="Average"/>
              </a:rPr>
              <a:t>Hi ha fruites a l'arbre, el reborde de la finestra i l'aparador com a símbol de fertilitat.</a:t>
            </a:r>
            <a:endParaRPr sz="1350">
              <a:solidFill>
                <a:srgbClr val="AAAAAA"/>
              </a:solidFill>
              <a:latin typeface="Average"/>
              <a:ea typeface="Average"/>
              <a:cs typeface="Average"/>
              <a:sym typeface="Average"/>
            </a:endParaRPr>
          </a:p>
          <a:p>
            <a:pPr indent="0" lvl="0" marL="0" marR="0" rtl="0" algn="l">
              <a:lnSpc>
                <a:spcPct val="100000"/>
              </a:lnSpc>
              <a:spcBef>
                <a:spcPts val="0"/>
              </a:spcBef>
              <a:spcAft>
                <a:spcPts val="0"/>
              </a:spcAft>
              <a:buClr>
                <a:srgbClr val="BBE0E3"/>
              </a:buClr>
              <a:buFont typeface="Arial"/>
              <a:buNone/>
            </a:pPr>
            <a:r>
              <a:rPr lang="en" sz="1350">
                <a:solidFill>
                  <a:srgbClr val="AAAAAA"/>
                </a:solidFill>
                <a:latin typeface="Average"/>
                <a:ea typeface="Average"/>
                <a:cs typeface="Average"/>
                <a:sym typeface="Average"/>
              </a:rPr>
              <a:t>树上、窗台上和餐具柜上都有水果，象征着生育能力。</a:t>
            </a:r>
            <a:endParaRPr sz="1350">
              <a:solidFill>
                <a:srgbClr val="AAAAAA"/>
              </a:solidFill>
              <a:latin typeface="Average"/>
              <a:ea typeface="Average"/>
              <a:cs typeface="Average"/>
              <a:sym typeface="Average"/>
            </a:endParaRPr>
          </a:p>
          <a:p>
            <a:pPr indent="0" lvl="0" marL="0" marR="0" rtl="1" algn="r">
              <a:lnSpc>
                <a:spcPct val="100000"/>
              </a:lnSpc>
              <a:spcBef>
                <a:spcPts val="0"/>
              </a:spcBef>
              <a:spcAft>
                <a:spcPts val="0"/>
              </a:spcAft>
              <a:buClr>
                <a:srgbClr val="BBE0E3"/>
              </a:buClr>
              <a:buFont typeface="Arial"/>
              <a:buNone/>
            </a:pPr>
            <a:r>
              <a:rPr lang="en" sz="1350">
                <a:solidFill>
                  <a:srgbClr val="AAAAAA"/>
                </a:solidFill>
                <a:latin typeface="Average"/>
                <a:ea typeface="Average"/>
                <a:cs typeface="Average"/>
                <a:sym typeface="Average"/>
              </a:rPr>
              <a:t>روی درخت، طاقچه پنجره و بوفه میوه به عنوان نمادی از باروری وجود دارد.</a:t>
            </a:r>
            <a:endParaRPr sz="1350">
              <a:solidFill>
                <a:srgbClr val="AAAAAA"/>
              </a:solidFill>
              <a:latin typeface="Average"/>
              <a:ea typeface="Average"/>
              <a:cs typeface="Average"/>
              <a:sym typeface="Average"/>
            </a:endParaRPr>
          </a:p>
          <a:p>
            <a:pPr indent="0" lvl="0" marL="0" marR="0" rtl="0" algn="l">
              <a:lnSpc>
                <a:spcPct val="100000"/>
              </a:lnSpc>
              <a:spcBef>
                <a:spcPts val="0"/>
              </a:spcBef>
              <a:spcAft>
                <a:spcPts val="0"/>
              </a:spcAft>
              <a:buClr>
                <a:srgbClr val="BBE0E3"/>
              </a:buClr>
              <a:buFont typeface="Arial"/>
              <a:buNone/>
            </a:pPr>
            <a:r>
              <a:rPr lang="en" sz="1350">
                <a:solidFill>
                  <a:srgbClr val="AAAAAA"/>
                </a:solidFill>
                <a:latin typeface="Average"/>
                <a:ea typeface="Average"/>
                <a:cs typeface="Average"/>
                <a:sym typeface="Average"/>
              </a:rPr>
              <a:t>पेड़, खिड़की के किनारे और साइडबोर्ड पर फल लगे हुए हैं जो उर्वरता के प्रतीक हैं।</a:t>
            </a:r>
            <a:endParaRPr sz="1350">
              <a:solidFill>
                <a:srgbClr val="AAAAAA"/>
              </a:solidFill>
              <a:latin typeface="Average"/>
              <a:ea typeface="Average"/>
              <a:cs typeface="Average"/>
              <a:sym typeface="Average"/>
            </a:endParaRPr>
          </a:p>
          <a:p>
            <a:pPr indent="0" lvl="0" marL="0" marR="0" rtl="0" algn="l">
              <a:lnSpc>
                <a:spcPct val="100000"/>
              </a:lnSpc>
              <a:spcBef>
                <a:spcPts val="0"/>
              </a:spcBef>
              <a:spcAft>
                <a:spcPts val="0"/>
              </a:spcAft>
              <a:buClr>
                <a:srgbClr val="BBE0E3"/>
              </a:buClr>
              <a:buFont typeface="Arial"/>
              <a:buNone/>
            </a:pPr>
            <a:r>
              <a:rPr lang="en" sz="1350">
                <a:solidFill>
                  <a:srgbClr val="AAAAAA"/>
                </a:solidFill>
                <a:latin typeface="Average"/>
                <a:ea typeface="Average"/>
                <a:cs typeface="Average"/>
                <a:sym typeface="Average"/>
              </a:rPr>
              <a:t>木、窓枠、サイドボードには豊穣の象徴として果物が飾られています。</a:t>
            </a:r>
            <a:endParaRPr sz="1350">
              <a:solidFill>
                <a:srgbClr val="AAAAAA"/>
              </a:solidFill>
              <a:latin typeface="Average"/>
              <a:ea typeface="Average"/>
              <a:cs typeface="Average"/>
              <a:sym typeface="Average"/>
            </a:endParaRPr>
          </a:p>
          <a:p>
            <a:pPr indent="0" lvl="0" marL="0" marR="0" rtl="0" algn="l">
              <a:lnSpc>
                <a:spcPct val="100000"/>
              </a:lnSpc>
              <a:spcBef>
                <a:spcPts val="0"/>
              </a:spcBef>
              <a:spcAft>
                <a:spcPts val="0"/>
              </a:spcAft>
              <a:buClr>
                <a:srgbClr val="BBE0E3"/>
              </a:buClr>
              <a:buFont typeface="Arial"/>
              <a:buNone/>
            </a:pPr>
            <a:r>
              <a:rPr lang="en" sz="1350">
                <a:solidFill>
                  <a:srgbClr val="AAAAAA"/>
                </a:solidFill>
                <a:latin typeface="Average"/>
                <a:ea typeface="Average"/>
                <a:cs typeface="Average"/>
                <a:sym typeface="Average"/>
              </a:rPr>
              <a:t>다산의 상징으로 나무, 창틀, 사이드보드에 과일이 놓여 있습니다.</a:t>
            </a:r>
            <a:endParaRPr sz="1350">
              <a:solidFill>
                <a:srgbClr val="AAAAAA"/>
              </a:solidFill>
              <a:latin typeface="Average"/>
              <a:ea typeface="Average"/>
              <a:cs typeface="Average"/>
              <a:sym typeface="Average"/>
            </a:endParaRPr>
          </a:p>
          <a:p>
            <a:pPr indent="0" lvl="0" marL="0" marR="0" rtl="0" algn="l">
              <a:lnSpc>
                <a:spcPct val="100000"/>
              </a:lnSpc>
              <a:spcBef>
                <a:spcPts val="0"/>
              </a:spcBef>
              <a:spcAft>
                <a:spcPts val="0"/>
              </a:spcAft>
              <a:buClr>
                <a:srgbClr val="BBE0E3"/>
              </a:buClr>
              <a:buFont typeface="Arial"/>
              <a:buNone/>
            </a:pPr>
            <a:r>
              <a:rPr lang="en" sz="1350">
                <a:solidFill>
                  <a:srgbClr val="AAAAAA"/>
                </a:solidFill>
                <a:latin typeface="Average"/>
                <a:ea typeface="Average"/>
                <a:cs typeface="Average"/>
                <a:sym typeface="Average"/>
              </a:rPr>
              <a:t>Li ser darê, berika pencereyê û kêlekê fêkî wekî sembola berberiyê heye.</a:t>
            </a:r>
            <a:endParaRPr sz="1350">
              <a:solidFill>
                <a:srgbClr val="AAAAAA"/>
              </a:solidFill>
              <a:latin typeface="Average"/>
              <a:ea typeface="Average"/>
              <a:cs typeface="Average"/>
              <a:sym typeface="Average"/>
            </a:endParaRPr>
          </a:p>
          <a:p>
            <a:pPr indent="0" lvl="0" marL="0" marR="0" rtl="0" algn="l">
              <a:lnSpc>
                <a:spcPct val="100000"/>
              </a:lnSpc>
              <a:spcBef>
                <a:spcPts val="0"/>
              </a:spcBef>
              <a:spcAft>
                <a:spcPts val="0"/>
              </a:spcAft>
              <a:buClr>
                <a:srgbClr val="BBE0E3"/>
              </a:buClr>
              <a:buFont typeface="Arial"/>
              <a:buNone/>
            </a:pPr>
            <a:r>
              <a:rPr lang="en" sz="1350">
                <a:solidFill>
                  <a:srgbClr val="AAAAAA"/>
                </a:solidFill>
                <a:latin typeface="Average"/>
                <a:ea typeface="Average"/>
                <a:cs typeface="Average"/>
                <a:sym typeface="Average"/>
              </a:rPr>
              <a:t>Há frutas na árvore, no parapeito da janela e no aparador como símbolo de fertilidade.</a:t>
            </a:r>
            <a:endParaRPr sz="1350">
              <a:solidFill>
                <a:srgbClr val="AAAAAA"/>
              </a:solidFill>
              <a:latin typeface="Average"/>
              <a:ea typeface="Average"/>
              <a:cs typeface="Average"/>
              <a:sym typeface="Average"/>
            </a:endParaRPr>
          </a:p>
          <a:p>
            <a:pPr indent="0" lvl="0" marL="0" marR="0" rtl="0" algn="l">
              <a:lnSpc>
                <a:spcPct val="100000"/>
              </a:lnSpc>
              <a:spcBef>
                <a:spcPts val="0"/>
              </a:spcBef>
              <a:spcAft>
                <a:spcPts val="0"/>
              </a:spcAft>
              <a:buClr>
                <a:srgbClr val="BBE0E3"/>
              </a:buClr>
              <a:buFont typeface="Arial"/>
              <a:buNone/>
            </a:pPr>
            <a:r>
              <a:rPr lang="en" sz="1350">
                <a:solidFill>
                  <a:srgbClr val="AAAAAA"/>
                </a:solidFill>
                <a:latin typeface="Average"/>
                <a:ea typeface="Average"/>
                <a:cs typeface="Average"/>
                <a:sym typeface="Average"/>
              </a:rPr>
              <a:t>ਉਪਜਾਊ ਸ਼ਕਤੀ ਦੇ ਪ੍ਰਤੀਕ ਵਜੋਂ ਦਰੱਖਤ, ਖਿੜਕੀ ਦੇ ਕਿਨਾਰੇ ਅਤੇ ਸਾਈਡਬੋਰਡ 'ਤੇ ਫਲ ਹੈ।</a:t>
            </a:r>
            <a:endParaRPr sz="1350">
              <a:solidFill>
                <a:srgbClr val="AAAAAA"/>
              </a:solidFill>
              <a:latin typeface="Average"/>
              <a:ea typeface="Average"/>
              <a:cs typeface="Average"/>
              <a:sym typeface="Average"/>
            </a:endParaRPr>
          </a:p>
          <a:p>
            <a:pPr indent="0" lvl="0" marL="0" marR="0" rtl="0" algn="l">
              <a:lnSpc>
                <a:spcPct val="100000"/>
              </a:lnSpc>
              <a:spcBef>
                <a:spcPts val="0"/>
              </a:spcBef>
              <a:spcAft>
                <a:spcPts val="0"/>
              </a:spcAft>
              <a:buClr>
                <a:srgbClr val="BBE0E3"/>
              </a:buClr>
              <a:buFont typeface="Arial"/>
              <a:buNone/>
            </a:pPr>
            <a:r>
              <a:rPr lang="en" sz="1350">
                <a:solidFill>
                  <a:srgbClr val="AAAAAA"/>
                </a:solidFill>
                <a:latin typeface="Average"/>
                <a:ea typeface="Average"/>
                <a:cs typeface="Average"/>
                <a:sym typeface="Average"/>
              </a:rPr>
              <a:t>На дереве, подоконнике и буфете висят фрукты — символ плодородия.</a:t>
            </a:r>
            <a:endParaRPr sz="1350">
              <a:solidFill>
                <a:srgbClr val="AAAAAA"/>
              </a:solidFill>
              <a:latin typeface="Average"/>
              <a:ea typeface="Average"/>
              <a:cs typeface="Average"/>
              <a:sym typeface="Average"/>
            </a:endParaRPr>
          </a:p>
          <a:p>
            <a:pPr indent="0" lvl="0" marL="0" marR="0" rtl="0" algn="l">
              <a:lnSpc>
                <a:spcPct val="100000"/>
              </a:lnSpc>
              <a:spcBef>
                <a:spcPts val="0"/>
              </a:spcBef>
              <a:spcAft>
                <a:spcPts val="0"/>
              </a:spcAft>
              <a:buClr>
                <a:srgbClr val="BBE0E3"/>
              </a:buClr>
              <a:buFont typeface="Arial"/>
              <a:buNone/>
            </a:pPr>
            <a:r>
              <a:rPr lang="en" sz="1350">
                <a:solidFill>
                  <a:srgbClr val="AAAAAA"/>
                </a:solidFill>
                <a:latin typeface="Average"/>
                <a:ea typeface="Average"/>
                <a:cs typeface="Average"/>
                <a:sym typeface="Average"/>
              </a:rPr>
              <a:t>Waxaa jira miro geedka dushiisa ah, dariishada dariishada, iyo sabuuradda dhinaceeda oo calaamad u ah bacriminta.</a:t>
            </a:r>
            <a:endParaRPr sz="1350">
              <a:solidFill>
                <a:srgbClr val="AAAAAA"/>
              </a:solidFill>
              <a:latin typeface="Average"/>
              <a:ea typeface="Average"/>
              <a:cs typeface="Average"/>
              <a:sym typeface="Average"/>
            </a:endParaRPr>
          </a:p>
          <a:p>
            <a:pPr indent="0" lvl="0" marL="0" marR="0" rtl="0" algn="l">
              <a:lnSpc>
                <a:spcPct val="100000"/>
              </a:lnSpc>
              <a:spcBef>
                <a:spcPts val="0"/>
              </a:spcBef>
              <a:spcAft>
                <a:spcPts val="0"/>
              </a:spcAft>
              <a:buClr>
                <a:srgbClr val="BBE0E3"/>
              </a:buClr>
              <a:buFont typeface="Arial"/>
              <a:buNone/>
            </a:pPr>
            <a:r>
              <a:rPr lang="en" sz="1350">
                <a:solidFill>
                  <a:srgbClr val="AAAAAA"/>
                </a:solidFill>
                <a:latin typeface="Average"/>
                <a:ea typeface="Average"/>
                <a:cs typeface="Average"/>
                <a:sym typeface="Average"/>
              </a:rPr>
              <a:t>Hay fruta en el árbol, en el alféizar de la ventana y en el aparador como símbolo de fertilidad.</a:t>
            </a:r>
            <a:endParaRPr sz="1350">
              <a:solidFill>
                <a:srgbClr val="AAAAAA"/>
              </a:solidFill>
              <a:latin typeface="Average"/>
              <a:ea typeface="Average"/>
              <a:cs typeface="Average"/>
              <a:sym typeface="Average"/>
            </a:endParaRPr>
          </a:p>
          <a:p>
            <a:pPr indent="0" lvl="0" marL="0" marR="0" rtl="0" algn="l">
              <a:lnSpc>
                <a:spcPct val="100000"/>
              </a:lnSpc>
              <a:spcBef>
                <a:spcPts val="0"/>
              </a:spcBef>
              <a:spcAft>
                <a:spcPts val="0"/>
              </a:spcAft>
              <a:buClr>
                <a:srgbClr val="BBE0E3"/>
              </a:buClr>
              <a:buFont typeface="Arial"/>
              <a:buNone/>
            </a:pPr>
            <a:r>
              <a:rPr lang="en" sz="1350">
                <a:solidFill>
                  <a:srgbClr val="AAAAAA"/>
                </a:solidFill>
                <a:latin typeface="Average"/>
                <a:ea typeface="Average"/>
                <a:cs typeface="Average"/>
                <a:sym typeface="Average"/>
              </a:rPr>
              <a:t>Kuna matunda kwenye mti, ukingo wa dirisha, na ubao wa pembeni kama ishara ya uzazi.</a:t>
            </a:r>
            <a:endParaRPr sz="1350">
              <a:solidFill>
                <a:srgbClr val="AAAAAA"/>
              </a:solidFill>
              <a:latin typeface="Average"/>
              <a:ea typeface="Average"/>
              <a:cs typeface="Average"/>
              <a:sym typeface="Average"/>
            </a:endParaRPr>
          </a:p>
          <a:p>
            <a:pPr indent="0" lvl="0" marL="0" marR="0" rtl="0" algn="l">
              <a:lnSpc>
                <a:spcPct val="100000"/>
              </a:lnSpc>
              <a:spcBef>
                <a:spcPts val="0"/>
              </a:spcBef>
              <a:spcAft>
                <a:spcPts val="0"/>
              </a:spcAft>
              <a:buClr>
                <a:srgbClr val="BBE0E3"/>
              </a:buClr>
              <a:buFont typeface="Arial"/>
              <a:buNone/>
            </a:pPr>
            <a:r>
              <a:rPr lang="en" sz="1350">
                <a:solidFill>
                  <a:srgbClr val="AAAAAA"/>
                </a:solidFill>
                <a:latin typeface="Average"/>
                <a:ea typeface="Average"/>
                <a:cs typeface="Average"/>
                <a:sym typeface="Average"/>
              </a:rPr>
              <a:t>May prutas sa puno, pasamano sa bintana, at sideboard bilang simbolo ng pagkamayabong.</a:t>
            </a:r>
            <a:endParaRPr sz="1350">
              <a:solidFill>
                <a:srgbClr val="AAAAAA"/>
              </a:solidFill>
              <a:latin typeface="Average"/>
              <a:ea typeface="Average"/>
              <a:cs typeface="Average"/>
              <a:sym typeface="Average"/>
            </a:endParaRPr>
          </a:p>
          <a:p>
            <a:pPr indent="0" lvl="0" marL="0" marR="0" rtl="0" algn="l">
              <a:lnSpc>
                <a:spcPct val="100000"/>
              </a:lnSpc>
              <a:spcBef>
                <a:spcPts val="0"/>
              </a:spcBef>
              <a:spcAft>
                <a:spcPts val="0"/>
              </a:spcAft>
              <a:buClr>
                <a:srgbClr val="BBE0E3"/>
              </a:buClr>
              <a:buFont typeface="Arial"/>
              <a:buNone/>
            </a:pPr>
            <a:r>
              <a:rPr lang="en" sz="1350">
                <a:solidFill>
                  <a:srgbClr val="AAAAAA"/>
                </a:solidFill>
                <a:latin typeface="Average"/>
                <a:ea typeface="Average"/>
                <a:cs typeface="Average"/>
                <a:sym typeface="Average"/>
              </a:rPr>
              <a:t>Ağaçta, pencere kenarında ve büfede bereketin simgesi olarak meyveler bulunmaktadır.</a:t>
            </a:r>
            <a:endParaRPr sz="1350">
              <a:solidFill>
                <a:srgbClr val="AAAAAA"/>
              </a:solidFill>
              <a:latin typeface="Average"/>
              <a:ea typeface="Average"/>
              <a:cs typeface="Average"/>
              <a:sym typeface="Average"/>
            </a:endParaRPr>
          </a:p>
          <a:p>
            <a:pPr indent="0" lvl="0" marL="0" marR="0" rtl="0" algn="l">
              <a:lnSpc>
                <a:spcPct val="100000"/>
              </a:lnSpc>
              <a:spcBef>
                <a:spcPts val="0"/>
              </a:spcBef>
              <a:spcAft>
                <a:spcPts val="0"/>
              </a:spcAft>
              <a:buClr>
                <a:srgbClr val="BBE0E3"/>
              </a:buClr>
              <a:buFont typeface="Arial"/>
              <a:buNone/>
            </a:pPr>
            <a:r>
              <a:rPr lang="en" sz="1350">
                <a:solidFill>
                  <a:srgbClr val="AAAAAA"/>
                </a:solidFill>
                <a:latin typeface="Average"/>
                <a:ea typeface="Average"/>
                <a:cs typeface="Average"/>
                <a:sym typeface="Average"/>
              </a:rPr>
              <a:t>На дереві, віконній дошці, буфеті — плоди як символ родючості.</a:t>
            </a:r>
            <a:endParaRPr sz="1350">
              <a:solidFill>
                <a:srgbClr val="AAAAAA"/>
              </a:solidFill>
              <a:latin typeface="Average"/>
              <a:ea typeface="Average"/>
              <a:cs typeface="Average"/>
              <a:sym typeface="Average"/>
            </a:endParaRPr>
          </a:p>
          <a:p>
            <a:pPr indent="0" lvl="0" marL="0" marR="0" rtl="0" algn="l">
              <a:lnSpc>
                <a:spcPct val="100000"/>
              </a:lnSpc>
              <a:spcBef>
                <a:spcPts val="0"/>
              </a:spcBef>
              <a:spcAft>
                <a:spcPts val="0"/>
              </a:spcAft>
              <a:buClr>
                <a:srgbClr val="BBE0E3"/>
              </a:buClr>
              <a:buFont typeface="Arial"/>
              <a:buNone/>
            </a:pPr>
            <a:r>
              <a:rPr lang="en" sz="1350">
                <a:solidFill>
                  <a:srgbClr val="AAAAAA"/>
                </a:solidFill>
                <a:latin typeface="Average"/>
                <a:ea typeface="Average"/>
                <a:cs typeface="Average"/>
                <a:sym typeface="Average"/>
              </a:rPr>
              <a:t>Trên cây, bệ cửa sổ và tủ đựng thức ăn có trái cây tượng trưng cho sự sinh sôi nảy nở.</a:t>
            </a:r>
            <a:endParaRPr sz="1350">
              <a:solidFill>
                <a:srgbClr val="00FF00"/>
              </a:solidFill>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56"/>
          <p:cNvSpPr txBox="1"/>
          <p:nvPr/>
        </p:nvSpPr>
        <p:spPr>
          <a:xfrm>
            <a:off x="5502750" y="275"/>
            <a:ext cx="3641100" cy="6858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2400">
                <a:solidFill>
                  <a:srgbClr val="FFFFFF"/>
                </a:solidFill>
                <a:latin typeface="Cabin"/>
                <a:ea typeface="Cabin"/>
                <a:cs typeface="Cabin"/>
                <a:sym typeface="Cabin"/>
              </a:rPr>
              <a:t>Christi Belcourt</a:t>
            </a:r>
            <a:r>
              <a:rPr i="1" lang="en" sz="2400">
                <a:solidFill>
                  <a:srgbClr val="B7B7B7"/>
                </a:solidFill>
                <a:latin typeface="Cabin"/>
                <a:ea typeface="Cabin"/>
                <a:cs typeface="Cabin"/>
                <a:sym typeface="Cabin"/>
              </a:rPr>
              <a:t> (Canada) @christibelcourt</a:t>
            </a:r>
            <a:endParaRPr i="1" sz="2400">
              <a:solidFill>
                <a:srgbClr val="B7B7B7"/>
              </a:solidFill>
              <a:latin typeface="Cabin"/>
              <a:ea typeface="Cabin"/>
              <a:cs typeface="Cabin"/>
              <a:sym typeface="Cabin"/>
            </a:endParaRPr>
          </a:p>
          <a:p>
            <a:pPr indent="0" lvl="0" marL="0" marR="0" rtl="0" algn="l">
              <a:lnSpc>
                <a:spcPct val="100000"/>
              </a:lnSpc>
              <a:spcBef>
                <a:spcPts val="0"/>
              </a:spcBef>
              <a:spcAft>
                <a:spcPts val="0"/>
              </a:spcAft>
              <a:buNone/>
            </a:pPr>
            <a:r>
              <a:t/>
            </a:r>
            <a:endParaRPr b="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rPr b="1" i="1" lang="en" sz="2400">
                <a:solidFill>
                  <a:srgbClr val="FFFFFF"/>
                </a:solidFill>
                <a:latin typeface="Cabin"/>
                <a:ea typeface="Cabin"/>
                <a:cs typeface="Cabin"/>
                <a:sym typeface="Cabin"/>
              </a:rPr>
              <a:t>Four Cedar Waxwings</a:t>
            </a:r>
            <a:endParaRPr b="1" i="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t/>
            </a:r>
            <a:endParaRPr i="1"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lang="en" sz="2400">
                <a:solidFill>
                  <a:srgbClr val="B7B7B7"/>
                </a:solidFill>
                <a:latin typeface="Cabin"/>
                <a:ea typeface="Cabin"/>
                <a:cs typeface="Cabin"/>
                <a:sym typeface="Cabin"/>
              </a:rPr>
              <a:t>Colour print</a:t>
            </a:r>
            <a:endParaRPr sz="2400">
              <a:solidFill>
                <a:srgbClr val="B7B7B7"/>
              </a:solidFill>
              <a:latin typeface="Cabin"/>
              <a:ea typeface="Cabin"/>
              <a:cs typeface="Cabin"/>
              <a:sym typeface="Cabin"/>
            </a:endParaRPr>
          </a:p>
        </p:txBody>
      </p:sp>
      <p:pic>
        <p:nvPicPr>
          <p:cNvPr descr="Image" id="311" name="Google Shape;311;p56"/>
          <p:cNvPicPr preferRelativeResize="0"/>
          <p:nvPr/>
        </p:nvPicPr>
        <p:blipFill rotWithShape="1">
          <a:blip r:embed="rId3">
            <a:alphaModFix/>
          </a:blip>
          <a:srcRect b="7324" l="8087" r="5414" t="11827"/>
          <a:stretch/>
        </p:blipFill>
        <p:spPr>
          <a:xfrm>
            <a:off x="0" y="0"/>
            <a:ext cx="5502753" cy="68580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descr="Translation" id="691" name="Google Shape;691;p110"/>
          <p:cNvSpPr txBox="1"/>
          <p:nvPr/>
        </p:nvSpPr>
        <p:spPr>
          <a:xfrm>
            <a:off x="5046300" y="0"/>
            <a:ext cx="4097700" cy="2201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BBE0E3"/>
              </a:buClr>
              <a:buFont typeface="Arial"/>
              <a:buNone/>
            </a:pPr>
            <a:r>
              <a:rPr b="0" i="0" lang="en" sz="2500" u="none" cap="none" strike="noStrike">
                <a:solidFill>
                  <a:srgbClr val="CCCCCC"/>
                </a:solidFill>
                <a:latin typeface="Open Sans"/>
                <a:ea typeface="Open Sans"/>
                <a:cs typeface="Open Sans"/>
                <a:sym typeface="Open Sans"/>
              </a:rPr>
              <a:t>Jan van Eyck</a:t>
            </a:r>
            <a:endParaRPr sz="2500">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1" i="1" lang="en" sz="2500" u="none" cap="none" strike="noStrike">
                <a:solidFill>
                  <a:srgbClr val="F3F3F3"/>
                </a:solidFill>
                <a:latin typeface="Open Sans"/>
                <a:ea typeface="Open Sans"/>
                <a:cs typeface="Open Sans"/>
                <a:sym typeface="Open Sans"/>
              </a:rPr>
              <a:t>The Arnolfini Portrait</a:t>
            </a:r>
            <a:endParaRPr sz="2500">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0" i="0" lang="en" sz="2500" u="none" cap="none" strike="noStrike">
                <a:solidFill>
                  <a:srgbClr val="CCCCCC"/>
                </a:solidFill>
                <a:latin typeface="Open Sans"/>
                <a:ea typeface="Open Sans"/>
                <a:cs typeface="Open Sans"/>
                <a:sym typeface="Open Sans"/>
              </a:rPr>
              <a:t>1434</a:t>
            </a:r>
            <a:endParaRPr sz="2500">
              <a:solidFill>
                <a:srgbClr val="CCCCCC"/>
              </a:solidFill>
              <a:latin typeface="Open Sans"/>
              <a:ea typeface="Open Sans"/>
              <a:cs typeface="Open Sans"/>
              <a:sym typeface="Open Sans"/>
            </a:endParaRPr>
          </a:p>
          <a:p>
            <a:pPr indent="0" lvl="0" marL="0" marR="0" rtl="0" algn="ctr">
              <a:lnSpc>
                <a:spcPct val="100000"/>
              </a:lnSpc>
              <a:spcBef>
                <a:spcPts val="360"/>
              </a:spcBef>
              <a:spcAft>
                <a:spcPts val="0"/>
              </a:spcAft>
              <a:buClr>
                <a:srgbClr val="BBE0E3"/>
              </a:buClr>
              <a:buFont typeface="Arial"/>
              <a:buNone/>
            </a:pPr>
            <a:r>
              <a:t/>
            </a:r>
            <a:endParaRPr sz="1200">
              <a:solidFill>
                <a:srgbClr val="CCCCCC"/>
              </a:solidFill>
              <a:latin typeface="Open Sans"/>
              <a:ea typeface="Open Sans"/>
              <a:cs typeface="Open Sans"/>
              <a:sym typeface="Open Sans"/>
            </a:endParaRPr>
          </a:p>
          <a:p>
            <a:pPr indent="0" lvl="0" marL="0" marR="0" rtl="0" algn="ctr">
              <a:lnSpc>
                <a:spcPct val="100000"/>
              </a:lnSpc>
              <a:spcBef>
                <a:spcPts val="360"/>
              </a:spcBef>
              <a:spcAft>
                <a:spcPts val="0"/>
              </a:spcAft>
              <a:buClr>
                <a:srgbClr val="BBE0E3"/>
              </a:buClr>
              <a:buFont typeface="Arial"/>
              <a:buNone/>
            </a:pPr>
            <a:r>
              <a:rPr b="0" i="0" lang="en" sz="1200" u="none" cap="none" strike="noStrike">
                <a:solidFill>
                  <a:srgbClr val="CCCCCC"/>
                </a:solidFill>
                <a:latin typeface="Open Sans"/>
                <a:ea typeface="Open Sans"/>
                <a:cs typeface="Open Sans"/>
                <a:sym typeface="Open Sans"/>
              </a:rPr>
              <a:t>Oil on oak panel, 82.2 × 60cm, </a:t>
            </a:r>
            <a:br>
              <a:rPr b="0" i="0" lang="en" sz="1200" u="none" cap="none" strike="noStrike">
                <a:solidFill>
                  <a:srgbClr val="CCCCCC"/>
                </a:solidFill>
                <a:latin typeface="Open Sans"/>
                <a:ea typeface="Open Sans"/>
                <a:cs typeface="Open Sans"/>
                <a:sym typeface="Open Sans"/>
              </a:rPr>
            </a:br>
            <a:r>
              <a:rPr b="0" i="0" lang="en" sz="1200" u="none" cap="none" strike="noStrike">
                <a:solidFill>
                  <a:srgbClr val="CCCCCC"/>
                </a:solidFill>
                <a:latin typeface="Open Sans"/>
                <a:ea typeface="Open Sans"/>
                <a:cs typeface="Open Sans"/>
                <a:sym typeface="Open Sans"/>
              </a:rPr>
              <a:t>National Gallery, London. </a:t>
            </a:r>
            <a:endParaRPr sz="900">
              <a:solidFill>
                <a:srgbClr val="CCCCCC"/>
              </a:solidFill>
              <a:latin typeface="Open Sans"/>
              <a:ea typeface="Open Sans"/>
              <a:cs typeface="Open Sans"/>
              <a:sym typeface="Open Sans"/>
            </a:endParaRPr>
          </a:p>
          <a:p>
            <a:pPr indent="0" lvl="0" marL="0" rtl="0" algn="ctr">
              <a:spcBef>
                <a:spcPts val="360"/>
              </a:spcBef>
              <a:spcAft>
                <a:spcPts val="0"/>
              </a:spcAft>
              <a:buClr>
                <a:srgbClr val="BBE0E3"/>
              </a:buClr>
              <a:buFont typeface="Arial"/>
              <a:buNone/>
            </a:pPr>
            <a:r>
              <a:rPr b="1" lang="en" sz="1600">
                <a:solidFill>
                  <a:srgbClr val="CCCCCC"/>
                </a:solidFill>
                <a:latin typeface="Open Sans"/>
                <a:ea typeface="Open Sans"/>
                <a:cs typeface="Open Sans"/>
                <a:sym typeface="Open Sans"/>
              </a:rPr>
              <a:t>Chandelier</a:t>
            </a:r>
            <a:endParaRPr sz="800">
              <a:solidFill>
                <a:srgbClr val="AAAAAA"/>
              </a:solidFill>
              <a:latin typeface="Average"/>
              <a:ea typeface="Average"/>
              <a:cs typeface="Average"/>
              <a:sym typeface="Average"/>
            </a:endParaRPr>
          </a:p>
        </p:txBody>
      </p:sp>
      <p:pic>
        <p:nvPicPr>
          <p:cNvPr descr="van_Eyck_-_The_Arnolfini_Wedding" id="692" name="Google Shape;692;p110"/>
          <p:cNvPicPr preferRelativeResize="0"/>
          <p:nvPr/>
        </p:nvPicPr>
        <p:blipFill rotWithShape="1">
          <a:blip r:embed="rId3">
            <a:alphaModFix/>
          </a:blip>
          <a:srcRect b="0" l="0" r="0" t="0"/>
          <a:stretch/>
        </p:blipFill>
        <p:spPr>
          <a:xfrm>
            <a:off x="0" y="0"/>
            <a:ext cx="5046300" cy="6858000"/>
          </a:xfrm>
          <a:prstGeom prst="rect">
            <a:avLst/>
          </a:prstGeom>
          <a:noFill/>
          <a:ln>
            <a:noFill/>
          </a:ln>
        </p:spPr>
      </p:pic>
      <p:sp>
        <p:nvSpPr>
          <p:cNvPr descr="Translations" id="693" name="Google Shape;693;p110"/>
          <p:cNvSpPr txBox="1"/>
          <p:nvPr/>
        </p:nvSpPr>
        <p:spPr>
          <a:xfrm>
            <a:off x="5046300" y="2201100"/>
            <a:ext cx="4097700" cy="465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ጃን ቫን ኢክ፣ የአርኖልፊኒ ቁም ነገር፣ 1434</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جان فان إيك، صورة أرنولفيني، 1434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Jan van Eyck, El retrat d'Arnolfini, 1434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扬·凡·艾克，《阿诺菲尼肖像》，1434 年</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یان ون ایک، پرتره آرنولفینی، 1434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जान वैन आइक, द अर्नोल्फिनी पोर्ट्रेट, 1434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ヤン・ファン・エイク、『アルノルフィーニの肖像』、1434年</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얀 반 에이크, 아르놀피니의 초상화, 1434년</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Jan van Eyck, Portreya Arnolfini, 1434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Jan van Eyck, O Retrato de Arnolfini, 1434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ਜਾਨ ਵੈਨ ਆਈਕ, ਦ ਅਰਨੋਲਫਿਨੀ ਪੋਰਟਰੇਟ, 1434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Ян ван Эйк, «Портрет Арнольфини», 1434 г.</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Jan van Eyck, Sawirka Arnolfini, 1434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Jan van Eyck, El retrato de Arnolfini, 1434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Jan van Eyck, Picha ya Arnolfini, 1434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Jan van Eyck, The Arnolfini Portrait, 1434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Jan van Eyck, Arnolfini Portresi, 1434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Ян ван Ейк, Портрет Арнольфіні, 1434</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Jan van Eyck, Chân dung Arnolfini, 1434</a:t>
            </a:r>
            <a:endParaRPr sz="1800">
              <a:solidFill>
                <a:srgbClr val="FFFFFF"/>
              </a:solidFill>
              <a:latin typeface="Average"/>
              <a:ea typeface="Average"/>
              <a:cs typeface="Average"/>
              <a:sym typeface="Average"/>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grpSp>
        <p:nvGrpSpPr>
          <p:cNvPr id="698" name="Google Shape;698;p111"/>
          <p:cNvGrpSpPr/>
          <p:nvPr/>
        </p:nvGrpSpPr>
        <p:grpSpPr>
          <a:xfrm>
            <a:off x="3277175" y="1370400"/>
            <a:ext cx="3200400" cy="5340600"/>
            <a:chOff x="3200400" y="1517400"/>
            <a:chExt cx="3200400" cy="5340600"/>
          </a:xfrm>
        </p:grpSpPr>
        <p:pic>
          <p:nvPicPr>
            <p:cNvPr descr="Durer_-_Self-portrait" id="699" name="Google Shape;699;p111"/>
            <p:cNvPicPr preferRelativeResize="0"/>
            <p:nvPr/>
          </p:nvPicPr>
          <p:blipFill rotWithShape="1">
            <a:blip r:embed="rId3">
              <a:alphaModFix/>
            </a:blip>
            <a:srcRect b="0" l="0" r="0" t="0"/>
            <a:stretch/>
          </p:blipFill>
          <p:spPr>
            <a:xfrm>
              <a:off x="3200400" y="1517400"/>
              <a:ext cx="3200400" cy="4416600"/>
            </a:xfrm>
            <a:prstGeom prst="rect">
              <a:avLst/>
            </a:prstGeom>
            <a:noFill/>
            <a:ln>
              <a:noFill/>
            </a:ln>
          </p:spPr>
        </p:pic>
        <p:sp>
          <p:nvSpPr>
            <p:cNvPr id="700" name="Google Shape;700;p111"/>
            <p:cNvSpPr txBox="1"/>
            <p:nvPr/>
          </p:nvSpPr>
          <p:spPr>
            <a:xfrm>
              <a:off x="3200400" y="5934000"/>
              <a:ext cx="3200400" cy="924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BBE0E3"/>
                </a:buClr>
                <a:buFont typeface="Arial"/>
                <a:buNone/>
              </a:pPr>
              <a:r>
                <a:rPr b="0" i="0" lang="en" sz="1800" u="none" cap="none" strike="noStrike">
                  <a:solidFill>
                    <a:srgbClr val="CCCCCC"/>
                  </a:solidFill>
                  <a:latin typeface="Open Sans"/>
                  <a:ea typeface="Open Sans"/>
                  <a:cs typeface="Open Sans"/>
                  <a:sym typeface="Open Sans"/>
                </a:rPr>
                <a:t>Albrecht Dürer</a:t>
              </a:r>
              <a:endParaRPr>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1" i="1" lang="en" sz="1800" u="none" cap="none" strike="noStrike">
                  <a:solidFill>
                    <a:srgbClr val="F3F3F3"/>
                  </a:solidFill>
                  <a:latin typeface="Open Sans"/>
                  <a:ea typeface="Open Sans"/>
                  <a:cs typeface="Open Sans"/>
                  <a:sym typeface="Open Sans"/>
                </a:rPr>
                <a:t>Self-portrait</a:t>
              </a:r>
              <a:endParaRPr b="1" i="0" sz="1800" u="none" cap="none" strike="noStrike">
                <a:solidFill>
                  <a:srgbClr val="F3F3F3"/>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0" i="0" lang="en" sz="1800" u="none" cap="none" strike="noStrike">
                  <a:solidFill>
                    <a:srgbClr val="CCCCCC"/>
                  </a:solidFill>
                  <a:latin typeface="Open Sans"/>
                  <a:ea typeface="Open Sans"/>
                  <a:cs typeface="Open Sans"/>
                  <a:sym typeface="Open Sans"/>
                </a:rPr>
                <a:t>1500</a:t>
              </a:r>
              <a:endParaRPr>
                <a:solidFill>
                  <a:srgbClr val="CCCCCC"/>
                </a:solidFill>
                <a:latin typeface="Open Sans"/>
                <a:ea typeface="Open Sans"/>
                <a:cs typeface="Open Sans"/>
                <a:sym typeface="Open Sans"/>
              </a:endParaRPr>
            </a:p>
          </p:txBody>
        </p:sp>
      </p:grpSp>
      <p:grpSp>
        <p:nvGrpSpPr>
          <p:cNvPr id="701" name="Google Shape;701;p111"/>
          <p:cNvGrpSpPr/>
          <p:nvPr/>
        </p:nvGrpSpPr>
        <p:grpSpPr>
          <a:xfrm>
            <a:off x="575" y="1434612"/>
            <a:ext cx="3200412" cy="5276388"/>
            <a:chOff x="0" y="1581612"/>
            <a:chExt cx="3200412" cy="5276388"/>
          </a:xfrm>
        </p:grpSpPr>
        <p:pic>
          <p:nvPicPr>
            <p:cNvPr descr="van_Eyck_-_The_Arnolfini_Wedding" id="702" name="Google Shape;702;p111"/>
            <p:cNvPicPr preferRelativeResize="0"/>
            <p:nvPr/>
          </p:nvPicPr>
          <p:blipFill rotWithShape="1">
            <a:blip r:embed="rId4">
              <a:alphaModFix/>
            </a:blip>
            <a:srcRect b="0" l="0" r="0" t="0"/>
            <a:stretch/>
          </p:blipFill>
          <p:spPr>
            <a:xfrm>
              <a:off x="12" y="1581612"/>
              <a:ext cx="3200400" cy="4352400"/>
            </a:xfrm>
            <a:prstGeom prst="rect">
              <a:avLst/>
            </a:prstGeom>
            <a:noFill/>
            <a:ln>
              <a:noFill/>
            </a:ln>
          </p:spPr>
        </p:pic>
        <p:sp>
          <p:nvSpPr>
            <p:cNvPr id="703" name="Google Shape;703;p111"/>
            <p:cNvSpPr txBox="1"/>
            <p:nvPr/>
          </p:nvSpPr>
          <p:spPr>
            <a:xfrm>
              <a:off x="0" y="5934000"/>
              <a:ext cx="3200400" cy="924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BBE0E3"/>
                </a:buClr>
                <a:buFont typeface="Arial"/>
                <a:buNone/>
              </a:pPr>
              <a:r>
                <a:rPr b="0" i="0" lang="en" sz="1800" u="none" cap="none" strike="noStrike">
                  <a:solidFill>
                    <a:srgbClr val="CCCCCC"/>
                  </a:solidFill>
                  <a:latin typeface="Open Sans"/>
                  <a:ea typeface="Open Sans"/>
                  <a:cs typeface="Open Sans"/>
                  <a:sym typeface="Open Sans"/>
                </a:rPr>
                <a:t>Jan van Eyck</a:t>
              </a:r>
              <a:endParaRPr>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1" i="1" lang="en" sz="1800" u="none" cap="none" strike="noStrike">
                  <a:solidFill>
                    <a:srgbClr val="F3F3F3"/>
                  </a:solidFill>
                  <a:latin typeface="Open Sans"/>
                  <a:ea typeface="Open Sans"/>
                  <a:cs typeface="Open Sans"/>
                  <a:sym typeface="Open Sans"/>
                </a:rPr>
                <a:t>The Arnolfini </a:t>
              </a:r>
              <a:r>
                <a:rPr b="1" i="1" lang="en" sz="1800">
                  <a:solidFill>
                    <a:srgbClr val="F3F3F3"/>
                  </a:solidFill>
                  <a:latin typeface="Open Sans"/>
                  <a:ea typeface="Open Sans"/>
                  <a:cs typeface="Open Sans"/>
                  <a:sym typeface="Open Sans"/>
                </a:rPr>
                <a:t>Portrait</a:t>
              </a:r>
              <a:endParaRPr b="1" i="0" sz="1800" u="none" cap="none" strike="noStrike">
                <a:solidFill>
                  <a:srgbClr val="F3F3F3"/>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0" i="0" lang="en" sz="1800" u="none" cap="none" strike="noStrike">
                  <a:solidFill>
                    <a:srgbClr val="CCCCCC"/>
                  </a:solidFill>
                  <a:latin typeface="Open Sans"/>
                  <a:ea typeface="Open Sans"/>
                  <a:cs typeface="Open Sans"/>
                  <a:sym typeface="Open Sans"/>
                </a:rPr>
                <a:t>1434</a:t>
              </a:r>
              <a:endParaRPr>
                <a:solidFill>
                  <a:srgbClr val="CCCCCC"/>
                </a:solidFill>
                <a:latin typeface="Open Sans"/>
                <a:ea typeface="Open Sans"/>
                <a:cs typeface="Open Sans"/>
                <a:sym typeface="Open Sans"/>
              </a:endParaRPr>
            </a:p>
          </p:txBody>
        </p:sp>
      </p:grpSp>
      <p:sp>
        <p:nvSpPr>
          <p:cNvPr descr="Translation" id="704" name="Google Shape;704;p111"/>
          <p:cNvSpPr txBox="1"/>
          <p:nvPr/>
        </p:nvSpPr>
        <p:spPr>
          <a:xfrm>
            <a:off x="1025" y="0"/>
            <a:ext cx="6476100" cy="1370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3600">
                <a:solidFill>
                  <a:srgbClr val="EFEFEF"/>
                </a:solidFill>
                <a:latin typeface="Oswald"/>
                <a:ea typeface="Oswald"/>
                <a:cs typeface="Oswald"/>
                <a:sym typeface="Oswald"/>
              </a:rPr>
              <a:t>Northern Renaissance</a:t>
            </a:r>
            <a:endParaRPr sz="3600">
              <a:solidFill>
                <a:srgbClr val="B7B7B7"/>
              </a:solidFill>
              <a:latin typeface="Average"/>
              <a:ea typeface="Average"/>
              <a:cs typeface="Average"/>
              <a:sym typeface="Average"/>
            </a:endParaRPr>
          </a:p>
        </p:txBody>
      </p:sp>
      <p:sp>
        <p:nvSpPr>
          <p:cNvPr descr="Translations" id="705" name="Google Shape;705;p111"/>
          <p:cNvSpPr txBox="1"/>
          <p:nvPr/>
        </p:nvSpPr>
        <p:spPr>
          <a:xfrm>
            <a:off x="6477125" y="0"/>
            <a:ext cx="2667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900">
                <a:solidFill>
                  <a:srgbClr val="AAAAAA"/>
                </a:solidFill>
                <a:latin typeface="Average"/>
                <a:ea typeface="Average"/>
                <a:cs typeface="Average"/>
                <a:sym typeface="Average"/>
              </a:rPr>
              <a:t>ሰሜናዊ ህዳሴ</a:t>
            </a:r>
            <a:endParaRPr sz="1900">
              <a:solidFill>
                <a:srgbClr val="AAAAAA"/>
              </a:solidFill>
              <a:latin typeface="Average"/>
              <a:ea typeface="Average"/>
              <a:cs typeface="Average"/>
              <a:sym typeface="Average"/>
            </a:endParaRPr>
          </a:p>
          <a:p>
            <a:pPr indent="0" lvl="0" marL="0" rtl="1" algn="r">
              <a:spcBef>
                <a:spcPts val="0"/>
              </a:spcBef>
              <a:spcAft>
                <a:spcPts val="0"/>
              </a:spcAft>
              <a:buNone/>
            </a:pPr>
            <a:r>
              <a:rPr lang="en" sz="1900">
                <a:solidFill>
                  <a:srgbClr val="AAAAAA"/>
                </a:solidFill>
                <a:latin typeface="Average"/>
                <a:ea typeface="Average"/>
                <a:cs typeface="Average"/>
                <a:sym typeface="Average"/>
              </a:rPr>
              <a:t>النهضة الشمالية</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Renaixement del Nord</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北方文艺复兴</a:t>
            </a:r>
            <a:endParaRPr sz="1900">
              <a:solidFill>
                <a:srgbClr val="AAAAAA"/>
              </a:solidFill>
              <a:latin typeface="Average"/>
              <a:ea typeface="Average"/>
              <a:cs typeface="Average"/>
              <a:sym typeface="Average"/>
            </a:endParaRPr>
          </a:p>
          <a:p>
            <a:pPr indent="0" lvl="0" marL="0" rtl="1" algn="r">
              <a:spcBef>
                <a:spcPts val="0"/>
              </a:spcBef>
              <a:spcAft>
                <a:spcPts val="0"/>
              </a:spcAft>
              <a:buNone/>
            </a:pPr>
            <a:r>
              <a:rPr lang="en" sz="1900">
                <a:solidFill>
                  <a:srgbClr val="AAAAAA"/>
                </a:solidFill>
                <a:latin typeface="Average"/>
                <a:ea typeface="Average"/>
                <a:cs typeface="Average"/>
                <a:sym typeface="Average"/>
              </a:rPr>
              <a:t>رنسانس شمالی</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उत्तरी पुनर्जागरण</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北方ルネサンス</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북부 르네상스</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Ronesansa Bakur</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Renascimento do Norte</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ਉੱਤਰੀ ਪੁਨਰਜਾਗਰਣ</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Северное Возрождение</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Northern Renaissance</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Renacimiento del Norte</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Renaissance ya Kaskazini</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Hilagang Renaissance</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Kuzey Rönesansı</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Північне Відродження</a:t>
            </a:r>
            <a:endParaRPr sz="1900">
              <a:solidFill>
                <a:srgbClr val="AAAAAA"/>
              </a:solidFill>
              <a:latin typeface="Average"/>
              <a:ea typeface="Average"/>
              <a:cs typeface="Average"/>
              <a:sym typeface="Average"/>
            </a:endParaRPr>
          </a:p>
          <a:p>
            <a:pPr indent="0" lvl="0" marL="0" rtl="0" algn="l">
              <a:spcBef>
                <a:spcPts val="0"/>
              </a:spcBef>
              <a:spcAft>
                <a:spcPts val="0"/>
              </a:spcAft>
              <a:buNone/>
            </a:pPr>
            <a:r>
              <a:rPr lang="en" sz="1900">
                <a:solidFill>
                  <a:srgbClr val="AAAAAA"/>
                </a:solidFill>
                <a:latin typeface="Average"/>
                <a:ea typeface="Average"/>
                <a:cs typeface="Average"/>
                <a:sym typeface="Average"/>
              </a:rPr>
              <a:t>Phục hưng phương Bắc</a:t>
            </a:r>
            <a:endParaRPr sz="2500">
              <a:solidFill>
                <a:srgbClr val="FFFFFF"/>
              </a:solidFill>
              <a:latin typeface="Average"/>
              <a:ea typeface="Average"/>
              <a:cs typeface="Average"/>
              <a:sym typeface="Average"/>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pic>
        <p:nvPicPr>
          <p:cNvPr id="710" name="Google Shape;710;p112"/>
          <p:cNvPicPr preferRelativeResize="0"/>
          <p:nvPr/>
        </p:nvPicPr>
        <p:blipFill rotWithShape="1">
          <a:blip r:embed="rId3">
            <a:alphaModFix/>
          </a:blip>
          <a:srcRect b="4154" l="24565" r="27399" t="19904"/>
          <a:stretch/>
        </p:blipFill>
        <p:spPr>
          <a:xfrm>
            <a:off x="4" y="2227000"/>
            <a:ext cx="3661526" cy="4630999"/>
          </a:xfrm>
          <a:prstGeom prst="rect">
            <a:avLst/>
          </a:prstGeom>
          <a:noFill/>
          <a:ln>
            <a:noFill/>
          </a:ln>
        </p:spPr>
      </p:pic>
      <p:sp>
        <p:nvSpPr>
          <p:cNvPr descr="Title" id="711" name="Google Shape;711;p112"/>
          <p:cNvSpPr txBox="1"/>
          <p:nvPr/>
        </p:nvSpPr>
        <p:spPr>
          <a:xfrm>
            <a:off x="0" y="0"/>
            <a:ext cx="3661500" cy="222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800">
                <a:solidFill>
                  <a:srgbClr val="FFFFFF"/>
                </a:solidFill>
                <a:latin typeface="Oswald"/>
                <a:ea typeface="Oswald"/>
                <a:cs typeface="Oswald"/>
                <a:sym typeface="Oswald"/>
              </a:rPr>
              <a:t>Next class: </a:t>
            </a:r>
            <a:endParaRPr sz="3800">
              <a:solidFill>
                <a:srgbClr val="FFFFFF"/>
              </a:solidFill>
              <a:latin typeface="Oswald"/>
              <a:ea typeface="Oswald"/>
              <a:cs typeface="Oswald"/>
              <a:sym typeface="Oswald"/>
            </a:endParaRPr>
          </a:p>
          <a:p>
            <a:pPr indent="0" lvl="0" marL="0" rtl="0" algn="ctr">
              <a:spcBef>
                <a:spcPts val="0"/>
              </a:spcBef>
              <a:spcAft>
                <a:spcPts val="0"/>
              </a:spcAft>
              <a:buNone/>
            </a:pPr>
            <a:r>
              <a:rPr lang="en" sz="3200">
                <a:solidFill>
                  <a:srgbClr val="B7B7B7"/>
                </a:solidFill>
                <a:latin typeface="Oswald"/>
                <a:ea typeface="Oswald"/>
                <a:cs typeface="Oswald"/>
                <a:sym typeface="Oswald"/>
              </a:rPr>
              <a:t>The easiest assignment you will probably do this semester!</a:t>
            </a:r>
            <a:endParaRPr sz="2200"/>
          </a:p>
        </p:txBody>
      </p:sp>
      <p:sp>
        <p:nvSpPr>
          <p:cNvPr descr="Translations" id="712" name="Google Shape;712;p112"/>
          <p:cNvSpPr txBox="1"/>
          <p:nvPr/>
        </p:nvSpPr>
        <p:spPr>
          <a:xfrm>
            <a:off x="3661525" y="275"/>
            <a:ext cx="54822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50">
                <a:solidFill>
                  <a:srgbClr val="AAAAAA"/>
                </a:solidFill>
                <a:latin typeface="Average"/>
                <a:ea typeface="Average"/>
                <a:cs typeface="Average"/>
                <a:sym typeface="Average"/>
              </a:rPr>
              <a:t>ቀጣዩ ክፍል ይህን ሴሚስተር የምትሰራው ቀላሉ ስራ ነው!</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الدرس القادم هو أسهل واجب ستقوم به هذا الفصل الدراسي!</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La propera classe és la tasca més fàcil que fareu aquest semestre!</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下一节课是你这学期要做的最简单的作业！</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کلاس بعدی ساده ترین تکلیفی است که در این ترم انجام خواهید داد!</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अगली कक्षा इस सेमेस्टर में आपका सबसे आसान काम होगा!</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次の授業は、今学期取り組む最も簡単な課題です。</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다음 수업은 이번 학기 중 가장 쉬운 과제입니다!</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Dersa paşîn peywira herî hêsan e ku hûn ê vê semesterê bikin!</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A próxima aula é a tarefa mais fácil que você fará neste semestre!</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ਅਗਲੀ ਕਲਾਸ ਸਭ ਤੋਂ ਆਸਾਨ ਅਸਾਈਨਮੈਂਟ ਹੈ ਜੋ ਤੁਸੀਂ ਇਸ ਸਮੈਸਟਰ ਵਿੱਚ ਕਰੋਗੇ!</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Следующее занятие — самое легкое задание, которое вам предстоит выполнить в этом семестре!</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Fasalka xiga waa shaqada ugu fudud ee aad samayn doonto simistarkan!</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¡La próxima clase es la tarea más fácil que realizarás este semestre!</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Darasa linalofuata ndilo zoezi rahisi zaidi utakalofanya muhula huu!</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Ang susunod na klase ang pinakamadaling assignment na gagawin mo ngayong semestre!</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Sıradaki ders bu dönem yapacağınız en kolay ödev olacak!</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Наступний урок – це найлегше завдання, яке ви будете виконувати в цьому семестрі!</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Lớp tiếp theo là bài tập dễ nhất mà bạn sẽ làm trong học kỳ này!</a:t>
            </a:r>
            <a:endParaRPr sz="1550">
              <a:solidFill>
                <a:srgbClr val="B7B7B7"/>
              </a:solidFill>
              <a:latin typeface="Oswald"/>
              <a:ea typeface="Oswald"/>
              <a:cs typeface="Oswald"/>
              <a:sym typeface="Oswald"/>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p114"/>
          <p:cNvSpPr txBox="1"/>
          <p:nvPr/>
        </p:nvSpPr>
        <p:spPr>
          <a:xfrm>
            <a:off x="0" y="0"/>
            <a:ext cx="36516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5400">
                <a:solidFill>
                  <a:srgbClr val="00FF00"/>
                </a:solidFill>
                <a:latin typeface="Oswald"/>
                <a:ea typeface="Oswald"/>
                <a:cs typeface="Oswald"/>
                <a:sym typeface="Oswald"/>
              </a:rPr>
              <a:t>Each day</a:t>
            </a:r>
            <a:r>
              <a:rPr lang="en" sz="5400">
                <a:solidFill>
                  <a:srgbClr val="FFFFFF"/>
                </a:solidFill>
                <a:latin typeface="Oswald"/>
                <a:ea typeface="Oswald"/>
                <a:cs typeface="Oswald"/>
                <a:sym typeface="Oswald"/>
              </a:rPr>
              <a:t> you share a public progress photo you will have </a:t>
            </a:r>
            <a:r>
              <a:rPr lang="en" sz="5400">
                <a:solidFill>
                  <a:srgbClr val="00FF00"/>
                </a:solidFill>
                <a:latin typeface="Oswald"/>
                <a:ea typeface="Oswald"/>
                <a:cs typeface="Oswald"/>
                <a:sym typeface="Oswald"/>
              </a:rPr>
              <a:t>one less goal </a:t>
            </a:r>
            <a:r>
              <a:rPr lang="en" sz="5400">
                <a:solidFill>
                  <a:srgbClr val="FFFFFF"/>
                </a:solidFill>
                <a:latin typeface="Oswald"/>
                <a:ea typeface="Oswald"/>
                <a:cs typeface="Oswald"/>
                <a:sym typeface="Oswald"/>
              </a:rPr>
              <a:t>to write.</a:t>
            </a:r>
            <a:endParaRPr sz="2700">
              <a:solidFill>
                <a:srgbClr val="AAAAAA"/>
              </a:solidFill>
              <a:latin typeface="Average"/>
              <a:ea typeface="Average"/>
              <a:cs typeface="Average"/>
              <a:sym typeface="Average"/>
            </a:endParaRPr>
          </a:p>
        </p:txBody>
      </p:sp>
      <p:sp>
        <p:nvSpPr>
          <p:cNvPr descr="Translations" id="722" name="Google Shape;722;p114"/>
          <p:cNvSpPr txBox="1"/>
          <p:nvPr/>
        </p:nvSpPr>
        <p:spPr>
          <a:xfrm>
            <a:off x="3651600" y="0"/>
            <a:ext cx="54924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450">
                <a:solidFill>
                  <a:srgbClr val="AAAAAA"/>
                </a:solidFill>
                <a:latin typeface="Average"/>
                <a:ea typeface="Average"/>
                <a:cs typeface="Average"/>
                <a:sym typeface="Average"/>
              </a:rPr>
              <a:t>ፎቶ ባጋራህ እያንዳንዱ ቀን ለመጻፍ አንድ ያነሰ ግብ አለህ።</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في كل يوم تشارك فيه صورة يكون لديك هدف أقل للكتابة.</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Cada dia que comparteixes una foto tens un objectiu menys per escriure.</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每天分享一张照片，你就少写一个目标。</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هر روز که عکسی را به اشتراک می گذارید یک هدف کمتر برای نوشتن دارید.</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प्रत्येक दिन जब आप एक फोटो साझा करते हैं तो आपको लिखने के लिए एक लक्ष्य कम हो जाता है।</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毎日写真を共有するごとに、書き込む目標が 1 つ減ります。</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매일 사진을 공유할 때마다 써야 할 목표가 하나씩 줄어듭니다.</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Her roj ku hûn wêneyek parve dikin, armancek we kêm e ku hûn binivîsin.</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Cada dia que você compartilha uma foto, você tem uma meta a menos para escrever.</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ਹਰ ਰੋਜ਼ ਤੁਸੀਂ ਇੱਕ ਫੋਟੋ ਸਾਂਝੀ ਕਰਦੇ ਹੋ, ਤੁਹਾਡੇ ਕੋਲ ਲਿਖਣ ਦਾ ਇੱਕ ਟੀਚਾ ਘੱਟ ਹੁੰਦਾ ਹੈ।</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Каждый день, когда вы делитесь фотографией, у вас становится на одну цель меньше.</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Maalin kasta oo aad wadaagto sawir waxaad leedahay hal hadaf oo yar oo aad ku qorto.</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Cada día que compartes una foto tienes un objetivo menos que escribir.</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Kila siku unashiriki picha una lengo moja pungufu la kuandika.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Sa bawat araw na nagbabahagi ka ng isang larawan, wala kang isang layunin na isulat.</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Her gün bir fotoğraf paylaştığınızda yazmanız gereken hedeflerden biri daha az oluyor.</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Кожен день, коли ви ділитеся фотографією, у вас залишається на одну мету менше.</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Mỗi ngày bạn chia sẻ một bức ảnh, bạn sẽ bớt đi một mục tiêu phải viết.</a:t>
            </a:r>
            <a:endParaRPr sz="1450">
              <a:solidFill>
                <a:srgbClr val="AAAAAA"/>
              </a:solidFill>
              <a:latin typeface="Average"/>
              <a:ea typeface="Average"/>
              <a:cs typeface="Average"/>
              <a:sym typeface="Average"/>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26" name="Shape 726"/>
        <p:cNvGrpSpPr/>
        <p:nvPr/>
      </p:nvGrpSpPr>
      <p:grpSpPr>
        <a:xfrm>
          <a:off x="0" y="0"/>
          <a:ext cx="0" cy="0"/>
          <a:chOff x="0" y="0"/>
          <a:chExt cx="0" cy="0"/>
        </a:xfrm>
      </p:grpSpPr>
      <p:grpSp>
        <p:nvGrpSpPr>
          <p:cNvPr id="727" name="Google Shape;727;p115"/>
          <p:cNvGrpSpPr/>
          <p:nvPr/>
        </p:nvGrpSpPr>
        <p:grpSpPr>
          <a:xfrm>
            <a:off x="0" y="0"/>
            <a:ext cx="3651600" cy="6857999"/>
            <a:chOff x="0" y="0"/>
            <a:chExt cx="3651600" cy="6857999"/>
          </a:xfrm>
        </p:grpSpPr>
        <p:sp>
          <p:nvSpPr>
            <p:cNvPr descr="Translations" id="728" name="Google Shape;728;p115"/>
            <p:cNvSpPr txBox="1"/>
            <p:nvPr/>
          </p:nvSpPr>
          <p:spPr>
            <a:xfrm>
              <a:off x="0" y="0"/>
              <a:ext cx="3651600" cy="3371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If you have </a:t>
              </a:r>
              <a:r>
                <a:rPr lang="en" sz="3600">
                  <a:solidFill>
                    <a:srgbClr val="EA9999"/>
                  </a:solidFill>
                  <a:latin typeface="Oswald"/>
                  <a:ea typeface="Oswald"/>
                  <a:cs typeface="Oswald"/>
                  <a:sym typeface="Oswald"/>
                </a:rPr>
                <a:t>not asked for a photo</a:t>
              </a:r>
              <a:r>
                <a:rPr lang="en" sz="3600">
                  <a:solidFill>
                    <a:srgbClr val="FFFFFF"/>
                  </a:solidFill>
                  <a:latin typeface="Oswald"/>
                  <a:ea typeface="Oswald"/>
                  <a:cs typeface="Oswald"/>
                  <a:sym typeface="Oswald"/>
                </a:rPr>
                <a:t>, please open your booklet to the first page, and </a:t>
              </a:r>
              <a:r>
                <a:rPr lang="en" sz="3600">
                  <a:solidFill>
                    <a:srgbClr val="00FF00"/>
                  </a:solidFill>
                  <a:latin typeface="Oswald"/>
                  <a:ea typeface="Oswald"/>
                  <a:cs typeface="Oswald"/>
                  <a:sym typeface="Oswald"/>
                </a:rPr>
                <a:t>write your goal for next class</a:t>
              </a:r>
              <a:r>
                <a:rPr lang="en" sz="3600">
                  <a:solidFill>
                    <a:srgbClr val="FFFFFF"/>
                  </a:solidFill>
                  <a:latin typeface="Oswald"/>
                  <a:ea typeface="Oswald"/>
                  <a:cs typeface="Oswald"/>
                  <a:sym typeface="Oswald"/>
                </a:rPr>
                <a:t>. </a:t>
              </a:r>
              <a:endParaRPr sz="3600">
                <a:solidFill>
                  <a:srgbClr val="FFFFFF"/>
                </a:solidFill>
                <a:latin typeface="Oswald"/>
                <a:ea typeface="Oswald"/>
                <a:cs typeface="Oswald"/>
                <a:sym typeface="Oswald"/>
              </a:endParaRPr>
            </a:p>
          </p:txBody>
        </p:sp>
        <p:pic>
          <p:nvPicPr>
            <p:cNvPr id="729" name="Google Shape;729;p115"/>
            <p:cNvPicPr preferRelativeResize="0"/>
            <p:nvPr/>
          </p:nvPicPr>
          <p:blipFill>
            <a:blip r:embed="rId3">
              <a:alphaModFix/>
            </a:blip>
            <a:stretch>
              <a:fillRect/>
            </a:stretch>
          </p:blipFill>
          <p:spPr>
            <a:xfrm>
              <a:off x="478588" y="3371100"/>
              <a:ext cx="2694422" cy="3486899"/>
            </a:xfrm>
            <a:prstGeom prst="rect">
              <a:avLst/>
            </a:prstGeom>
            <a:noFill/>
            <a:ln>
              <a:noFill/>
            </a:ln>
          </p:spPr>
        </p:pic>
      </p:grpSp>
      <p:sp>
        <p:nvSpPr>
          <p:cNvPr descr="Translations" id="730" name="Google Shape;730;p115"/>
          <p:cNvSpPr txBox="1"/>
          <p:nvPr/>
        </p:nvSpPr>
        <p:spPr>
          <a:xfrm>
            <a:off x="3651550" y="0"/>
            <a:ext cx="54924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ፎቶ ከሌለህ፣ እባክህ ቡክሌትህን ከፍተህ ግብህን ጻፍ።</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إذا لم يكن لديك صورة، يرجى فتح كتيبك وكتابة هدفك.</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Si no tens una foto, obriu el fullet i escriu el teu objectiu.</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如果您没有照片，请打开您的小册子并写下您的目标。</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اگر عکس ندارید، لطفا جزوه خود را باز کنید و هدف خود را بنویسید.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यदि आपके पास कोई फोटो नहीं है, तो कृपया अपनी पुस्तिका खोलें और अपना लक्ष्य लिखें।</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写真がない場合は、冊子を開いて目標を書いてください。</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사진이 없으신 경우, 책자를 펴서 목표를 적어주세요.</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Ger wêneyek we tune, ji kerema xwe pirtûka xwe vekin û armanca xwe binivîsin.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Se você não tiver uma foto, abra seu livreto e escreva sua meta.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ਜੇਕਰ ਤੁਹਾਡੇ ਕੋਲ ਕੋਈ ਫੋਟੋ ਨਹੀਂ ਹੈ, ਤਾਂ ਕਿਰਪਾ ਕਰਕੇ ਆਪਣੀ ਕਿਤਾਬਚਾ ਖੋਲ੍ਹੋ ਅਤੇ ਆਪਣਾ ਟੀਚਾ ਲਿਖੋ।</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Если у вас нет фотографии, откройте буклет и напишите свою цель.</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Haddii aadan haysan sawir, fadlan fur buug-yarahaaga oo qor hadafkaaga.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Si no tienes una foto, abre tu folleto y escribe tu objetivo.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Ikiwa huna picha, tafadhali fungua kijitabu chako na uandike lengo lako.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Kung wala kang larawan, mangyaring buksan ang iyong buklet at isulat ang iyong layunin.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Fotoğrafınız yoksa lütfen kitapçığınızı açın ve hedefinizi yazın.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Якщо у вас немає фотографії, відкрийте буклет і напишіть свою мету.</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Nếu bạn không có ảnh, vui lòng mở tập sách và viết mục tiêu của bạn.</a:t>
            </a:r>
            <a:endParaRPr sz="1200">
              <a:solidFill>
                <a:srgbClr val="FFFFFF"/>
              </a:solidFill>
              <a:latin typeface="Oswald"/>
              <a:ea typeface="Oswald"/>
              <a:cs typeface="Oswald"/>
              <a:sym typeface="Oswald"/>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sp>
        <p:nvSpPr>
          <p:cNvPr descr="Translations" id="735" name="Google Shape;735;p116"/>
          <p:cNvSpPr txBox="1"/>
          <p:nvPr/>
        </p:nvSpPr>
        <p:spPr>
          <a:xfrm>
            <a:off x="0" y="0"/>
            <a:ext cx="3668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700">
                <a:solidFill>
                  <a:srgbClr val="FFFFFF"/>
                </a:solidFill>
                <a:latin typeface="Oswald"/>
                <a:ea typeface="Oswald"/>
                <a:cs typeface="Oswald"/>
                <a:sym typeface="Oswald"/>
              </a:rPr>
              <a:t>At the end of class, you will either: </a:t>
            </a:r>
            <a:endParaRPr sz="3400">
              <a:solidFill>
                <a:srgbClr val="FFFFFF"/>
              </a:solidFill>
              <a:latin typeface="Oswald"/>
              <a:ea typeface="Oswald"/>
              <a:cs typeface="Oswald"/>
              <a:sym typeface="Oswald"/>
            </a:endParaRPr>
          </a:p>
          <a:p>
            <a:pPr indent="0" lvl="0" marL="0" rtl="0" algn="ctr">
              <a:spcBef>
                <a:spcPts val="0"/>
              </a:spcBef>
              <a:spcAft>
                <a:spcPts val="0"/>
              </a:spcAft>
              <a:buNone/>
            </a:pPr>
            <a:r>
              <a:t/>
            </a:r>
            <a:endParaRPr sz="3000">
              <a:solidFill>
                <a:srgbClr val="FFFFFF"/>
              </a:solidFill>
              <a:latin typeface="Average"/>
              <a:ea typeface="Average"/>
              <a:cs typeface="Average"/>
              <a:sym typeface="Average"/>
            </a:endParaRPr>
          </a:p>
          <a:p>
            <a:pPr indent="0" lvl="0" marL="0" rtl="0" algn="ctr">
              <a:spcBef>
                <a:spcPts val="0"/>
              </a:spcBef>
              <a:spcAft>
                <a:spcPts val="0"/>
              </a:spcAft>
              <a:buNone/>
            </a:pPr>
            <a:r>
              <a:rPr lang="en" sz="3000">
                <a:solidFill>
                  <a:srgbClr val="FFFFFF"/>
                </a:solidFill>
                <a:latin typeface="Average"/>
                <a:ea typeface="Average"/>
                <a:cs typeface="Average"/>
                <a:sym typeface="Average"/>
              </a:rPr>
              <a:t>give me your </a:t>
            </a:r>
            <a:r>
              <a:rPr b="1" lang="en" sz="3000">
                <a:solidFill>
                  <a:srgbClr val="00FF00"/>
                </a:solidFill>
                <a:latin typeface="Average"/>
                <a:ea typeface="Average"/>
                <a:cs typeface="Average"/>
                <a:sym typeface="Average"/>
              </a:rPr>
              <a:t>booklet </a:t>
            </a:r>
            <a:r>
              <a:rPr lang="en" sz="3000">
                <a:solidFill>
                  <a:srgbClr val="FFFFFF"/>
                </a:solidFill>
                <a:latin typeface="Average"/>
                <a:ea typeface="Average"/>
                <a:cs typeface="Average"/>
                <a:sym typeface="Average"/>
              </a:rPr>
              <a:t>with </a:t>
            </a:r>
            <a:r>
              <a:rPr b="1" lang="en" sz="3000">
                <a:solidFill>
                  <a:srgbClr val="00FF00"/>
                </a:solidFill>
                <a:latin typeface="Average"/>
                <a:ea typeface="Average"/>
                <a:cs typeface="Average"/>
                <a:sym typeface="Average"/>
              </a:rPr>
              <a:t>tomorrow's goal</a:t>
            </a:r>
            <a:endParaRPr sz="3000">
              <a:solidFill>
                <a:srgbClr val="FFFFFF"/>
              </a:solidFill>
              <a:latin typeface="Average"/>
              <a:ea typeface="Average"/>
              <a:cs typeface="Average"/>
              <a:sym typeface="Average"/>
            </a:endParaRPr>
          </a:p>
          <a:p>
            <a:pPr indent="0" lvl="0" marL="0" rtl="0" algn="ctr">
              <a:spcBef>
                <a:spcPts val="0"/>
              </a:spcBef>
              <a:spcAft>
                <a:spcPts val="0"/>
              </a:spcAft>
              <a:buNone/>
            </a:pPr>
            <a:r>
              <a:t/>
            </a:r>
            <a:endParaRPr sz="3000">
              <a:solidFill>
                <a:srgbClr val="FFFFFF"/>
              </a:solidFill>
              <a:latin typeface="Average"/>
              <a:ea typeface="Average"/>
              <a:cs typeface="Average"/>
              <a:sym typeface="Average"/>
            </a:endParaRPr>
          </a:p>
          <a:p>
            <a:pPr indent="0" lvl="0" marL="0" rtl="0" algn="ctr">
              <a:spcBef>
                <a:spcPts val="0"/>
              </a:spcBef>
              <a:spcAft>
                <a:spcPts val="0"/>
              </a:spcAft>
              <a:buNone/>
            </a:pPr>
            <a:r>
              <a:rPr lang="en" sz="3000">
                <a:solidFill>
                  <a:srgbClr val="FFFFFF"/>
                </a:solidFill>
                <a:latin typeface="Average"/>
                <a:ea typeface="Average"/>
                <a:cs typeface="Average"/>
                <a:sym typeface="Average"/>
              </a:rPr>
              <a:t>give me your </a:t>
            </a:r>
            <a:r>
              <a:rPr b="1" lang="en" sz="3000">
                <a:solidFill>
                  <a:srgbClr val="00FFFF"/>
                </a:solidFill>
                <a:latin typeface="Average"/>
                <a:ea typeface="Average"/>
                <a:cs typeface="Average"/>
                <a:sym typeface="Average"/>
              </a:rPr>
              <a:t>artwork </a:t>
            </a:r>
            <a:r>
              <a:rPr lang="en" sz="3000">
                <a:solidFill>
                  <a:srgbClr val="FFFFFF"/>
                </a:solidFill>
                <a:latin typeface="Average"/>
                <a:ea typeface="Average"/>
                <a:cs typeface="Average"/>
                <a:sym typeface="Average"/>
              </a:rPr>
              <a:t>to </a:t>
            </a:r>
            <a:r>
              <a:rPr b="1" lang="en" sz="3000">
                <a:solidFill>
                  <a:srgbClr val="00FFFF"/>
                </a:solidFill>
                <a:latin typeface="Average"/>
                <a:ea typeface="Average"/>
                <a:cs typeface="Average"/>
                <a:sym typeface="Average"/>
              </a:rPr>
              <a:t>photograph</a:t>
            </a:r>
            <a:endParaRPr sz="3000">
              <a:solidFill>
                <a:srgbClr val="FFFFFF"/>
              </a:solidFill>
              <a:latin typeface="Average"/>
              <a:ea typeface="Average"/>
              <a:cs typeface="Average"/>
              <a:sym typeface="Average"/>
            </a:endParaRPr>
          </a:p>
          <a:p>
            <a:pPr indent="0" lvl="0" marL="0" rtl="0" algn="ctr">
              <a:spcBef>
                <a:spcPts val="0"/>
              </a:spcBef>
              <a:spcAft>
                <a:spcPts val="0"/>
              </a:spcAft>
              <a:buNone/>
            </a:pPr>
            <a:r>
              <a:t/>
            </a:r>
            <a:endParaRPr sz="3000">
              <a:solidFill>
                <a:srgbClr val="FFFFFF"/>
              </a:solidFill>
              <a:latin typeface="Average"/>
              <a:ea typeface="Average"/>
              <a:cs typeface="Average"/>
              <a:sym typeface="Average"/>
            </a:endParaRPr>
          </a:p>
          <a:p>
            <a:pPr indent="0" lvl="0" marL="0" rtl="0" algn="ctr">
              <a:spcBef>
                <a:spcPts val="0"/>
              </a:spcBef>
              <a:spcAft>
                <a:spcPts val="0"/>
              </a:spcAft>
              <a:buNone/>
            </a:pPr>
            <a:r>
              <a:rPr lang="en" sz="3000">
                <a:solidFill>
                  <a:srgbClr val="FFFFFF"/>
                </a:solidFill>
                <a:latin typeface="Average"/>
                <a:ea typeface="Average"/>
                <a:cs typeface="Average"/>
                <a:sym typeface="Average"/>
              </a:rPr>
              <a:t>or put your artwork away because I have </a:t>
            </a:r>
            <a:r>
              <a:rPr b="1" lang="en" sz="3000">
                <a:solidFill>
                  <a:srgbClr val="FFFF00"/>
                </a:solidFill>
                <a:latin typeface="Average"/>
                <a:ea typeface="Average"/>
                <a:cs typeface="Average"/>
                <a:sym typeface="Average"/>
              </a:rPr>
              <a:t>already taken a picture</a:t>
            </a:r>
            <a:r>
              <a:rPr lang="en" sz="3000">
                <a:solidFill>
                  <a:srgbClr val="FFFFFF"/>
                </a:solidFill>
                <a:latin typeface="Average"/>
                <a:ea typeface="Average"/>
                <a:cs typeface="Average"/>
                <a:sym typeface="Average"/>
              </a:rPr>
              <a:t>.</a:t>
            </a:r>
            <a:endParaRPr sz="3000">
              <a:solidFill>
                <a:srgbClr val="FFFFFF"/>
              </a:solidFill>
              <a:latin typeface="Average"/>
              <a:ea typeface="Average"/>
              <a:cs typeface="Average"/>
              <a:sym typeface="Average"/>
            </a:endParaRPr>
          </a:p>
        </p:txBody>
      </p:sp>
      <p:sp>
        <p:nvSpPr>
          <p:cNvPr descr="Translations" id="736" name="Google Shape;736;p116"/>
          <p:cNvSpPr txBox="1"/>
          <p:nvPr/>
        </p:nvSpPr>
        <p:spPr>
          <a:xfrm>
            <a:off x="3668700" y="0"/>
            <a:ext cx="54756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rgbClr val="AAAAAA"/>
                </a:solidFill>
                <a:latin typeface="Average"/>
                <a:ea typeface="Average"/>
                <a:cs typeface="Average"/>
                <a:sym typeface="Average"/>
              </a:rPr>
              <a:t>አስቀድመው ፎቶ ካለዎት ያስቀምጡት! ያለበለዚያ ግብህን ወይም የጥበብ ሥራህን ስጠኝ።</a:t>
            </a:r>
            <a:endParaRPr sz="1300">
              <a:solidFill>
                <a:srgbClr val="AAAAAA"/>
              </a:solidFill>
              <a:latin typeface="Average"/>
              <a:ea typeface="Average"/>
              <a:cs typeface="Average"/>
              <a:sym typeface="Average"/>
            </a:endParaRPr>
          </a:p>
          <a:p>
            <a:pPr indent="0" lvl="0" marL="0" rtl="1" algn="r">
              <a:spcBef>
                <a:spcPts val="0"/>
              </a:spcBef>
              <a:spcAft>
                <a:spcPts val="0"/>
              </a:spcAft>
              <a:buNone/>
            </a:pPr>
            <a:r>
              <a:rPr lang="en" sz="1300">
                <a:solidFill>
                  <a:srgbClr val="AAAAAA"/>
                </a:solidFill>
                <a:latin typeface="Average"/>
                <a:ea typeface="Average"/>
                <a:cs typeface="Average"/>
                <a:sym typeface="Average"/>
              </a:rPr>
              <a:t>إذا كانت لديك صورة، انشرها! وإلا، فأخبرني عن هدفك أو عملك الفني.</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Si ja tens una foto, guarda-la! En cas contrari, dóna'm el teu objectiu o obra d'art.</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如果你已经有照片了，就把它收起来！否则，请告诉我你的目标或作品。</a:t>
            </a:r>
            <a:endParaRPr sz="1300">
              <a:solidFill>
                <a:srgbClr val="AAAAAA"/>
              </a:solidFill>
              <a:latin typeface="Average"/>
              <a:ea typeface="Average"/>
              <a:cs typeface="Average"/>
              <a:sym typeface="Average"/>
            </a:endParaRPr>
          </a:p>
          <a:p>
            <a:pPr indent="0" lvl="0" marL="0" rtl="1" algn="r">
              <a:spcBef>
                <a:spcPts val="0"/>
              </a:spcBef>
              <a:spcAft>
                <a:spcPts val="0"/>
              </a:spcAft>
              <a:buNone/>
            </a:pPr>
            <a:r>
              <a:rPr lang="en" sz="1300">
                <a:solidFill>
                  <a:srgbClr val="AAAAAA"/>
                </a:solidFill>
                <a:latin typeface="Average"/>
                <a:ea typeface="Average"/>
                <a:cs typeface="Average"/>
                <a:sym typeface="Average"/>
              </a:rPr>
              <a:t>اگر قبلاً یک عکس دارید، آن را کنار بگذارید! در غیر این صورت، هدف یا اثر هنری خود را به من بدهید.</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अगर आपके पास पहले से कोई फ़ोटो है, तो उसे हटा दें! वरना मुझे अपना लक्ष्य या कलाकृति बताएँ।</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すでに写真をお持ちの方は、それを片付けてください。そうでない場合は、目標やアートワークを教えてください。</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이미 사진이 있다면 치워두세요! 아니면 목표나 작품을 알려주세요.</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Ger jixwe wêneyek we heye, wê bavêjin! Wekî din, armanca xwe an hunera xwe bide min.</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Se você já tem uma foto, guarde-a! Caso contrário, me dê seu objetivo ou sua arte.</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ਜੇਕਰ ਤੁਹਾਡੇ ਕੋਲ ਪਹਿਲਾਂ ਹੀ ਇੱਕ ਫੋਟੋ ਹੈ, ਤਾਂ ਇਸਨੂੰ ਦੂਰ ਰੱਖੋ! ਨਹੀਂ ਤਾਂ, ਮੈਨੂੰ ਆਪਣਾ ਟੀਚਾ ਜਾਂ ਕਲਾਕਾਰੀ ਦਿਓ।</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Если у вас уже есть фотография, уберите её! В противном случае, предложите мне свою цель или произведение искусства.</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Haddii aad hore sawir, dhig! Haddii kale, i sii hadafkaaga ama farshaxankaaga.</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Si ya tienes una foto, ¡guárdala! Si no, dime tu objetivo o ilustración.</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Ikiwa tayari una picha, iondoe! Vinginevyo, nipe lengo au kazi yako ya sanaa.</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Kung may litrato ka na, itabi mo na! Kung hindi, ibigay sa akin ang iyong layunin o likhang sining.</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Zaten bir fotoğrafınız varsa kaldırın! Aksi takdirde, bana hedefinizi veya sanat eserinizi verin.</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Якщо у вас вже є фото, приберіть його! В іншому випадку дайте мені свою ціль або твір.</a:t>
            </a:r>
            <a:endParaRPr sz="1300">
              <a:solidFill>
                <a:srgbClr val="AAAAAA"/>
              </a:solidFill>
              <a:latin typeface="Average"/>
              <a:ea typeface="Average"/>
              <a:cs typeface="Average"/>
              <a:sym typeface="Average"/>
            </a:endParaRPr>
          </a:p>
          <a:p>
            <a:pPr indent="0" lvl="0" marL="0" rtl="0" algn="l">
              <a:spcBef>
                <a:spcPts val="0"/>
              </a:spcBef>
              <a:spcAft>
                <a:spcPts val="0"/>
              </a:spcAft>
              <a:buNone/>
            </a:pPr>
            <a:r>
              <a:rPr lang="en" sz="1300">
                <a:solidFill>
                  <a:srgbClr val="AAAAAA"/>
                </a:solidFill>
                <a:latin typeface="Average"/>
                <a:ea typeface="Average"/>
                <a:cs typeface="Average"/>
                <a:sym typeface="Average"/>
              </a:rPr>
              <a:t>Nếu bạn đã có ảnh rồi thì cất đi! Nếu không, hãy cho tôi biết mục tiêu hoặc tác phẩm nghệ thuật của bạn.</a:t>
            </a:r>
            <a:endParaRPr sz="1300">
              <a:solidFill>
                <a:srgbClr val="CACACA"/>
              </a:solidFill>
              <a:latin typeface="Average"/>
              <a:ea typeface="Average"/>
              <a:cs typeface="Average"/>
              <a:sym typeface="Average"/>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descr="Translations" id="741" name="Google Shape;741;p117"/>
          <p:cNvSpPr txBox="1"/>
          <p:nvPr/>
        </p:nvSpPr>
        <p:spPr>
          <a:xfrm>
            <a:off x="2743200" y="0"/>
            <a:ext cx="6400800" cy="6858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450">
                <a:solidFill>
                  <a:srgbClr val="AAAAAA"/>
                </a:solidFill>
                <a:latin typeface="Average"/>
                <a:ea typeface="Average"/>
                <a:cs typeface="Average"/>
                <a:sym typeface="Average"/>
              </a:rPr>
              <a:t>ከፊታችን ውጭ እየጠለልን ነው። ስለ ህዳሴም እየተማርን ነው።</a:t>
            </a:r>
            <a:endParaRPr sz="1450">
              <a:solidFill>
                <a:srgbClr val="AAAAAA"/>
              </a:solidFill>
              <a:latin typeface="Average"/>
              <a:ea typeface="Average"/>
              <a:cs typeface="Average"/>
              <a:sym typeface="Average"/>
            </a:endParaRPr>
          </a:p>
          <a:p>
            <a:pPr indent="0" lvl="0" marL="0" rtl="1" algn="r">
              <a:lnSpc>
                <a:spcPct val="115000"/>
              </a:lnSpc>
              <a:spcBef>
                <a:spcPts val="0"/>
              </a:spcBef>
              <a:spcAft>
                <a:spcPts val="0"/>
              </a:spcAft>
              <a:buNone/>
            </a:pPr>
            <a:r>
              <a:rPr lang="en" sz="1450">
                <a:solidFill>
                  <a:srgbClr val="AAAAAA"/>
                </a:solidFill>
                <a:latin typeface="Average"/>
                <a:ea typeface="Average"/>
                <a:cs typeface="Average"/>
                <a:sym typeface="Average"/>
              </a:rPr>
              <a:t>نُظلّل الوجه من الخارج. نتعلّم أيضًا عن عصر النهضة.</a:t>
            </a:r>
            <a:endParaRPr sz="1450">
              <a:solidFill>
                <a:srgbClr val="AAAAAA"/>
              </a:solidFill>
              <a:latin typeface="Average"/>
              <a:ea typeface="Average"/>
              <a:cs typeface="Average"/>
              <a:sym typeface="Average"/>
            </a:endParaRPr>
          </a:p>
          <a:p>
            <a:pPr indent="0" lvl="0" marL="0" rtl="0" algn="l">
              <a:lnSpc>
                <a:spcPct val="115000"/>
              </a:lnSpc>
              <a:spcBef>
                <a:spcPts val="0"/>
              </a:spcBef>
              <a:spcAft>
                <a:spcPts val="0"/>
              </a:spcAft>
              <a:buNone/>
            </a:pPr>
            <a:r>
              <a:rPr lang="en" sz="1450">
                <a:solidFill>
                  <a:srgbClr val="AAAAAA"/>
                </a:solidFill>
                <a:latin typeface="Average"/>
                <a:ea typeface="Average"/>
                <a:cs typeface="Average"/>
                <a:sym typeface="Average"/>
              </a:rPr>
              <a:t>Estem fent ombra fora de la cara. També estem aprenent sobre el Renaixement.</a:t>
            </a:r>
            <a:endParaRPr sz="1450">
              <a:solidFill>
                <a:srgbClr val="AAAAAA"/>
              </a:solidFill>
              <a:latin typeface="Average"/>
              <a:ea typeface="Average"/>
              <a:cs typeface="Average"/>
              <a:sym typeface="Average"/>
            </a:endParaRPr>
          </a:p>
          <a:p>
            <a:pPr indent="0" lvl="0" marL="0" rtl="0" algn="l">
              <a:lnSpc>
                <a:spcPct val="115000"/>
              </a:lnSpc>
              <a:spcBef>
                <a:spcPts val="0"/>
              </a:spcBef>
              <a:spcAft>
                <a:spcPts val="0"/>
              </a:spcAft>
              <a:buNone/>
            </a:pPr>
            <a:r>
              <a:rPr lang="en" sz="1450">
                <a:solidFill>
                  <a:srgbClr val="AAAAAA"/>
                </a:solidFill>
                <a:latin typeface="Average"/>
                <a:ea typeface="Average"/>
                <a:cs typeface="Average"/>
                <a:sym typeface="Average"/>
              </a:rPr>
              <a:t>我们正在画脸部以外的部分。我们也在学习文艺复兴。</a:t>
            </a:r>
            <a:endParaRPr sz="1450">
              <a:solidFill>
                <a:srgbClr val="AAAAAA"/>
              </a:solidFill>
              <a:latin typeface="Average"/>
              <a:ea typeface="Average"/>
              <a:cs typeface="Average"/>
              <a:sym typeface="Average"/>
            </a:endParaRPr>
          </a:p>
          <a:p>
            <a:pPr indent="0" lvl="0" marL="0" rtl="1" algn="r">
              <a:lnSpc>
                <a:spcPct val="115000"/>
              </a:lnSpc>
              <a:spcBef>
                <a:spcPts val="0"/>
              </a:spcBef>
              <a:spcAft>
                <a:spcPts val="0"/>
              </a:spcAft>
              <a:buNone/>
            </a:pPr>
            <a:r>
              <a:rPr lang="en" sz="1450">
                <a:solidFill>
                  <a:srgbClr val="AAAAAA"/>
                </a:solidFill>
                <a:latin typeface="Average"/>
                <a:ea typeface="Average"/>
                <a:cs typeface="Average"/>
                <a:sym typeface="Average"/>
              </a:rPr>
              <a:t>ما در خارج از صورت سایه می زنیم. ما همچنین در حال یادگیری در مورد رنسانس هستیم.</a:t>
            </a:r>
            <a:endParaRPr sz="1450">
              <a:solidFill>
                <a:srgbClr val="AAAAAA"/>
              </a:solidFill>
              <a:latin typeface="Average"/>
              <a:ea typeface="Average"/>
              <a:cs typeface="Average"/>
              <a:sym typeface="Average"/>
            </a:endParaRPr>
          </a:p>
          <a:p>
            <a:pPr indent="0" lvl="0" marL="0" rtl="0" algn="l">
              <a:lnSpc>
                <a:spcPct val="115000"/>
              </a:lnSpc>
              <a:spcBef>
                <a:spcPts val="0"/>
              </a:spcBef>
              <a:spcAft>
                <a:spcPts val="0"/>
              </a:spcAft>
              <a:buNone/>
            </a:pPr>
            <a:r>
              <a:rPr lang="en" sz="1450">
                <a:solidFill>
                  <a:srgbClr val="AAAAAA"/>
                </a:solidFill>
                <a:latin typeface="Average"/>
                <a:ea typeface="Average"/>
                <a:cs typeface="Average"/>
                <a:sym typeface="Average"/>
              </a:rPr>
              <a:t>हम चेहरे के बाहरी हिस्से पर छाया डाल रहे हैं। हम पुनर्जागरण के बारे में भी सीख रहे हैं।</a:t>
            </a:r>
            <a:endParaRPr sz="1450">
              <a:solidFill>
                <a:srgbClr val="AAAAAA"/>
              </a:solidFill>
              <a:latin typeface="Average"/>
              <a:ea typeface="Average"/>
              <a:cs typeface="Average"/>
              <a:sym typeface="Average"/>
            </a:endParaRPr>
          </a:p>
          <a:p>
            <a:pPr indent="0" lvl="0" marL="0" rtl="0" algn="l">
              <a:lnSpc>
                <a:spcPct val="115000"/>
              </a:lnSpc>
              <a:spcBef>
                <a:spcPts val="0"/>
              </a:spcBef>
              <a:spcAft>
                <a:spcPts val="0"/>
              </a:spcAft>
              <a:buNone/>
            </a:pPr>
            <a:r>
              <a:rPr lang="en" sz="1450">
                <a:solidFill>
                  <a:srgbClr val="AAAAAA"/>
                </a:solidFill>
                <a:latin typeface="Average"/>
                <a:ea typeface="Average"/>
                <a:cs typeface="Average"/>
                <a:sym typeface="Average"/>
              </a:rPr>
              <a:t>顔の外側に陰影をつけています。ルネサンスについても学んでいます。</a:t>
            </a:r>
            <a:endParaRPr sz="1450">
              <a:solidFill>
                <a:srgbClr val="AAAAAA"/>
              </a:solidFill>
              <a:latin typeface="Average"/>
              <a:ea typeface="Average"/>
              <a:cs typeface="Average"/>
              <a:sym typeface="Average"/>
            </a:endParaRPr>
          </a:p>
          <a:p>
            <a:pPr indent="0" lvl="0" marL="0" rtl="0" algn="l">
              <a:lnSpc>
                <a:spcPct val="115000"/>
              </a:lnSpc>
              <a:spcBef>
                <a:spcPts val="0"/>
              </a:spcBef>
              <a:spcAft>
                <a:spcPts val="0"/>
              </a:spcAft>
              <a:buNone/>
            </a:pPr>
            <a:r>
              <a:rPr lang="en" sz="1450">
                <a:solidFill>
                  <a:srgbClr val="AAAAAA"/>
                </a:solidFill>
                <a:latin typeface="Average"/>
                <a:ea typeface="Average"/>
                <a:cs typeface="Average"/>
                <a:sym typeface="Average"/>
              </a:rPr>
              <a:t>얼굴 바깥쪽에 음영을 넣어주고, 르네상스에 대해서도 알아봅니다.</a:t>
            </a:r>
            <a:endParaRPr sz="1450">
              <a:solidFill>
                <a:srgbClr val="AAAAAA"/>
              </a:solidFill>
              <a:latin typeface="Average"/>
              <a:ea typeface="Average"/>
              <a:cs typeface="Average"/>
              <a:sym typeface="Average"/>
            </a:endParaRPr>
          </a:p>
          <a:p>
            <a:pPr indent="0" lvl="0" marL="0" rtl="0" algn="l">
              <a:lnSpc>
                <a:spcPct val="115000"/>
              </a:lnSpc>
              <a:spcBef>
                <a:spcPts val="0"/>
              </a:spcBef>
              <a:spcAft>
                <a:spcPts val="0"/>
              </a:spcAft>
              <a:buNone/>
            </a:pPr>
            <a:r>
              <a:rPr lang="en" sz="1450">
                <a:solidFill>
                  <a:srgbClr val="AAAAAA"/>
                </a:solidFill>
                <a:latin typeface="Average"/>
                <a:ea typeface="Average"/>
                <a:cs typeface="Average"/>
                <a:sym typeface="Average"/>
              </a:rPr>
              <a:t>Em li derveyî rû siya ne. Em hînî ronesansê jî dibin.</a:t>
            </a:r>
            <a:endParaRPr sz="1450">
              <a:solidFill>
                <a:srgbClr val="AAAAAA"/>
              </a:solidFill>
              <a:latin typeface="Average"/>
              <a:ea typeface="Average"/>
              <a:cs typeface="Average"/>
              <a:sym typeface="Average"/>
            </a:endParaRPr>
          </a:p>
          <a:p>
            <a:pPr indent="0" lvl="0" marL="0" rtl="0" algn="l">
              <a:lnSpc>
                <a:spcPct val="115000"/>
              </a:lnSpc>
              <a:spcBef>
                <a:spcPts val="0"/>
              </a:spcBef>
              <a:spcAft>
                <a:spcPts val="0"/>
              </a:spcAft>
              <a:buNone/>
            </a:pPr>
            <a:r>
              <a:rPr lang="en" sz="1450">
                <a:solidFill>
                  <a:srgbClr val="AAAAAA"/>
                </a:solidFill>
                <a:latin typeface="Average"/>
                <a:ea typeface="Average"/>
                <a:cs typeface="Average"/>
                <a:sym typeface="Average"/>
              </a:rPr>
              <a:t>Estamos sombreando a parte externa do rosto. Também estamos aprendendo sobre o Renascimento.</a:t>
            </a:r>
            <a:endParaRPr sz="1450">
              <a:solidFill>
                <a:srgbClr val="AAAAAA"/>
              </a:solidFill>
              <a:latin typeface="Average"/>
              <a:ea typeface="Average"/>
              <a:cs typeface="Average"/>
              <a:sym typeface="Average"/>
            </a:endParaRPr>
          </a:p>
          <a:p>
            <a:pPr indent="0" lvl="0" marL="0" rtl="0" algn="l">
              <a:lnSpc>
                <a:spcPct val="115000"/>
              </a:lnSpc>
              <a:spcBef>
                <a:spcPts val="0"/>
              </a:spcBef>
              <a:spcAft>
                <a:spcPts val="0"/>
              </a:spcAft>
              <a:buNone/>
            </a:pPr>
            <a:r>
              <a:rPr lang="en" sz="1450">
                <a:solidFill>
                  <a:srgbClr val="AAAAAA"/>
                </a:solidFill>
                <a:latin typeface="Average"/>
                <a:ea typeface="Average"/>
                <a:cs typeface="Average"/>
                <a:sym typeface="Average"/>
              </a:rPr>
              <a:t>ਅਸੀਂ ਚਿਹਰੇ ਦੇ ਬਾਹਰ ਰੰਗਤ ਕਰ ਰਹੇ ਹਾਂ. ਅਸੀਂ ਪੁਨਰਜਾਗਰਣ ਬਾਰੇ ਵੀ ਸਿੱਖ ਰਹੇ ਹਾਂ।</a:t>
            </a:r>
            <a:endParaRPr sz="1450">
              <a:solidFill>
                <a:srgbClr val="AAAAAA"/>
              </a:solidFill>
              <a:latin typeface="Average"/>
              <a:ea typeface="Average"/>
              <a:cs typeface="Average"/>
              <a:sym typeface="Average"/>
            </a:endParaRPr>
          </a:p>
          <a:p>
            <a:pPr indent="0" lvl="0" marL="0" rtl="0" algn="l">
              <a:lnSpc>
                <a:spcPct val="115000"/>
              </a:lnSpc>
              <a:spcBef>
                <a:spcPts val="0"/>
              </a:spcBef>
              <a:spcAft>
                <a:spcPts val="0"/>
              </a:spcAft>
              <a:buNone/>
            </a:pPr>
            <a:r>
              <a:rPr lang="en" sz="1450">
                <a:solidFill>
                  <a:srgbClr val="AAAAAA"/>
                </a:solidFill>
                <a:latin typeface="Average"/>
                <a:ea typeface="Average"/>
                <a:cs typeface="Average"/>
                <a:sym typeface="Average"/>
              </a:rPr>
              <a:t>Мы затеняем внешнюю сторону лица. Мы также изучаем эпоху Возрождения.</a:t>
            </a:r>
            <a:endParaRPr sz="1450">
              <a:solidFill>
                <a:srgbClr val="AAAAAA"/>
              </a:solidFill>
              <a:latin typeface="Average"/>
              <a:ea typeface="Average"/>
              <a:cs typeface="Average"/>
              <a:sym typeface="Average"/>
            </a:endParaRPr>
          </a:p>
          <a:p>
            <a:pPr indent="0" lvl="0" marL="0" rtl="0" algn="l">
              <a:lnSpc>
                <a:spcPct val="115000"/>
              </a:lnSpc>
              <a:spcBef>
                <a:spcPts val="0"/>
              </a:spcBef>
              <a:spcAft>
                <a:spcPts val="0"/>
              </a:spcAft>
              <a:buNone/>
            </a:pPr>
            <a:r>
              <a:rPr lang="en" sz="1450">
                <a:solidFill>
                  <a:srgbClr val="AAAAAA"/>
                </a:solidFill>
                <a:latin typeface="Average"/>
                <a:ea typeface="Average"/>
                <a:cs typeface="Average"/>
                <a:sym typeface="Average"/>
              </a:rPr>
              <a:t>Waxaan hadhaynaa meel ka baxsan wejiga. Waxaan sidoo kale baraneynaa Renaissance.</a:t>
            </a:r>
            <a:endParaRPr sz="1450">
              <a:solidFill>
                <a:srgbClr val="AAAAAA"/>
              </a:solidFill>
              <a:latin typeface="Average"/>
              <a:ea typeface="Average"/>
              <a:cs typeface="Average"/>
              <a:sym typeface="Average"/>
            </a:endParaRPr>
          </a:p>
          <a:p>
            <a:pPr indent="0" lvl="0" marL="0" rtl="0" algn="l">
              <a:lnSpc>
                <a:spcPct val="115000"/>
              </a:lnSpc>
              <a:spcBef>
                <a:spcPts val="0"/>
              </a:spcBef>
              <a:spcAft>
                <a:spcPts val="0"/>
              </a:spcAft>
              <a:buNone/>
            </a:pPr>
            <a:r>
              <a:rPr lang="en" sz="1450">
                <a:solidFill>
                  <a:srgbClr val="AAAAAA"/>
                </a:solidFill>
                <a:latin typeface="Average"/>
                <a:ea typeface="Average"/>
                <a:cs typeface="Average"/>
                <a:sym typeface="Average"/>
              </a:rPr>
              <a:t>Estamos sombreando el exterior del rostro. También estamos aprendiendo sobre el Renacimiento.</a:t>
            </a:r>
            <a:endParaRPr sz="1450">
              <a:solidFill>
                <a:srgbClr val="AAAAAA"/>
              </a:solidFill>
              <a:latin typeface="Average"/>
              <a:ea typeface="Average"/>
              <a:cs typeface="Average"/>
              <a:sym typeface="Average"/>
            </a:endParaRPr>
          </a:p>
          <a:p>
            <a:pPr indent="0" lvl="0" marL="0" rtl="0" algn="l">
              <a:lnSpc>
                <a:spcPct val="115000"/>
              </a:lnSpc>
              <a:spcBef>
                <a:spcPts val="0"/>
              </a:spcBef>
              <a:spcAft>
                <a:spcPts val="0"/>
              </a:spcAft>
              <a:buNone/>
            </a:pPr>
            <a:r>
              <a:rPr lang="en" sz="1450">
                <a:solidFill>
                  <a:srgbClr val="AAAAAA"/>
                </a:solidFill>
                <a:latin typeface="Average"/>
                <a:ea typeface="Average"/>
                <a:cs typeface="Average"/>
                <a:sym typeface="Average"/>
              </a:rPr>
              <a:t>Tunaweka kivuli nje ya uso. Pia tunajifunza kuhusu Renaissance.</a:t>
            </a:r>
            <a:endParaRPr sz="1450">
              <a:solidFill>
                <a:srgbClr val="AAAAAA"/>
              </a:solidFill>
              <a:latin typeface="Average"/>
              <a:ea typeface="Average"/>
              <a:cs typeface="Average"/>
              <a:sym typeface="Average"/>
            </a:endParaRPr>
          </a:p>
          <a:p>
            <a:pPr indent="0" lvl="0" marL="0" rtl="0" algn="l">
              <a:lnSpc>
                <a:spcPct val="115000"/>
              </a:lnSpc>
              <a:spcBef>
                <a:spcPts val="0"/>
              </a:spcBef>
              <a:spcAft>
                <a:spcPts val="0"/>
              </a:spcAft>
              <a:buNone/>
            </a:pPr>
            <a:r>
              <a:rPr lang="en" sz="1450">
                <a:solidFill>
                  <a:srgbClr val="AAAAAA"/>
                </a:solidFill>
                <a:latin typeface="Average"/>
                <a:ea typeface="Average"/>
                <a:cs typeface="Average"/>
                <a:sym typeface="Average"/>
              </a:rPr>
              <a:t>Nagsha-shade kami sa labas ng mukha. Nag-aaral din tayo tungkol sa Renaissance.</a:t>
            </a:r>
            <a:endParaRPr sz="1450">
              <a:solidFill>
                <a:srgbClr val="AAAAAA"/>
              </a:solidFill>
              <a:latin typeface="Average"/>
              <a:ea typeface="Average"/>
              <a:cs typeface="Average"/>
              <a:sym typeface="Average"/>
            </a:endParaRPr>
          </a:p>
          <a:p>
            <a:pPr indent="0" lvl="0" marL="0" rtl="0" algn="l">
              <a:lnSpc>
                <a:spcPct val="115000"/>
              </a:lnSpc>
              <a:spcBef>
                <a:spcPts val="0"/>
              </a:spcBef>
              <a:spcAft>
                <a:spcPts val="0"/>
              </a:spcAft>
              <a:buNone/>
            </a:pPr>
            <a:r>
              <a:rPr lang="en" sz="1450">
                <a:solidFill>
                  <a:srgbClr val="AAAAAA"/>
                </a:solidFill>
                <a:latin typeface="Average"/>
                <a:ea typeface="Average"/>
                <a:cs typeface="Average"/>
                <a:sym typeface="Average"/>
              </a:rPr>
              <a:t>Yüzün dışını gölgelendiriyoruz. Rönesans'ı da öğreniyoruz.</a:t>
            </a:r>
            <a:endParaRPr sz="1450">
              <a:solidFill>
                <a:srgbClr val="AAAAAA"/>
              </a:solidFill>
              <a:latin typeface="Average"/>
              <a:ea typeface="Average"/>
              <a:cs typeface="Average"/>
              <a:sym typeface="Average"/>
            </a:endParaRPr>
          </a:p>
          <a:p>
            <a:pPr indent="0" lvl="0" marL="0" rtl="0" algn="l">
              <a:lnSpc>
                <a:spcPct val="115000"/>
              </a:lnSpc>
              <a:spcBef>
                <a:spcPts val="0"/>
              </a:spcBef>
              <a:spcAft>
                <a:spcPts val="0"/>
              </a:spcAft>
              <a:buNone/>
            </a:pPr>
            <a:r>
              <a:rPr lang="en" sz="1450">
                <a:solidFill>
                  <a:srgbClr val="AAAAAA"/>
                </a:solidFill>
                <a:latin typeface="Average"/>
                <a:ea typeface="Average"/>
                <a:cs typeface="Average"/>
                <a:sym typeface="Average"/>
              </a:rPr>
              <a:t>Розтушовуємо зовнішню частину обличчя. Ми також вивчаємо епоху Відродження.</a:t>
            </a:r>
            <a:endParaRPr sz="1450">
              <a:solidFill>
                <a:srgbClr val="AAAAAA"/>
              </a:solidFill>
              <a:latin typeface="Average"/>
              <a:ea typeface="Average"/>
              <a:cs typeface="Average"/>
              <a:sym typeface="Average"/>
            </a:endParaRPr>
          </a:p>
          <a:p>
            <a:pPr indent="0" lvl="0" marL="0" rtl="0" algn="l">
              <a:lnSpc>
                <a:spcPct val="115000"/>
              </a:lnSpc>
              <a:spcBef>
                <a:spcPts val="0"/>
              </a:spcBef>
              <a:spcAft>
                <a:spcPts val="0"/>
              </a:spcAft>
              <a:buNone/>
            </a:pPr>
            <a:r>
              <a:rPr lang="en" sz="1450">
                <a:solidFill>
                  <a:srgbClr val="AAAAAA"/>
                </a:solidFill>
                <a:latin typeface="Average"/>
                <a:ea typeface="Average"/>
                <a:cs typeface="Average"/>
                <a:sym typeface="Average"/>
              </a:rPr>
              <a:t>Chúng ta đang tô bóng bên ngoài khuôn mặt. Chúng ta cũng đang tìm hiểu về thời kỳ Phục Hưng.</a:t>
            </a:r>
            <a:endParaRPr sz="1450">
              <a:solidFill>
                <a:srgbClr val="CACACA"/>
              </a:solidFill>
              <a:latin typeface="Average"/>
              <a:ea typeface="Average"/>
              <a:cs typeface="Average"/>
              <a:sym typeface="Average"/>
            </a:endParaRPr>
          </a:p>
        </p:txBody>
      </p:sp>
      <p:sp>
        <p:nvSpPr>
          <p:cNvPr id="742" name="Google Shape;742;p117"/>
          <p:cNvSpPr txBox="1"/>
          <p:nvPr/>
        </p:nvSpPr>
        <p:spPr>
          <a:xfrm>
            <a:off x="0" y="0"/>
            <a:ext cx="2743200" cy="109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What are we</a:t>
            </a:r>
            <a:br>
              <a:rPr lang="en" sz="3000">
                <a:solidFill>
                  <a:srgbClr val="FFFFFF"/>
                </a:solidFill>
                <a:latin typeface="Oswald"/>
                <a:ea typeface="Oswald"/>
                <a:cs typeface="Oswald"/>
                <a:sym typeface="Oswald"/>
              </a:rPr>
            </a:br>
            <a:r>
              <a:rPr lang="en" sz="3000">
                <a:solidFill>
                  <a:srgbClr val="FFFFFF"/>
                </a:solidFill>
                <a:latin typeface="Oswald"/>
                <a:ea typeface="Oswald"/>
                <a:cs typeface="Oswald"/>
                <a:sym typeface="Oswald"/>
              </a:rPr>
              <a:t>doing today?</a:t>
            </a:r>
            <a:endParaRPr/>
          </a:p>
        </p:txBody>
      </p:sp>
      <p:pic>
        <p:nvPicPr>
          <p:cNvPr id="743" name="Google Shape;743;p117"/>
          <p:cNvPicPr preferRelativeResize="0"/>
          <p:nvPr/>
        </p:nvPicPr>
        <p:blipFill>
          <a:blip r:embed="rId3">
            <a:alphaModFix/>
          </a:blip>
          <a:stretch>
            <a:fillRect/>
          </a:stretch>
        </p:blipFill>
        <p:spPr>
          <a:xfrm>
            <a:off x="0" y="1097391"/>
            <a:ext cx="2743200" cy="3597413"/>
          </a:xfrm>
          <a:prstGeom prst="rect">
            <a:avLst/>
          </a:prstGeom>
          <a:noFill/>
          <a:ln>
            <a:noFill/>
          </a:ln>
        </p:spPr>
      </p:pic>
      <p:sp>
        <p:nvSpPr>
          <p:cNvPr id="744" name="Google Shape;744;p117"/>
          <p:cNvSpPr txBox="1"/>
          <p:nvPr/>
        </p:nvSpPr>
        <p:spPr>
          <a:xfrm>
            <a:off x="0" y="4694800"/>
            <a:ext cx="2743200" cy="2163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500">
                <a:solidFill>
                  <a:srgbClr val="CACACA"/>
                </a:solidFill>
                <a:latin typeface="Average"/>
                <a:ea typeface="Average"/>
                <a:cs typeface="Average"/>
                <a:sym typeface="Average"/>
              </a:rPr>
              <a:t>We are going to</a:t>
            </a:r>
            <a:r>
              <a:rPr b="1" lang="en" sz="1500">
                <a:solidFill>
                  <a:srgbClr val="FFFFFF"/>
                </a:solidFill>
                <a:latin typeface="Average"/>
                <a:ea typeface="Average"/>
                <a:cs typeface="Average"/>
                <a:sym typeface="Average"/>
              </a:rPr>
              <a:t> continue shading</a:t>
            </a:r>
            <a:r>
              <a:rPr lang="en" sz="1500">
                <a:solidFill>
                  <a:srgbClr val="CACACA"/>
                </a:solidFill>
                <a:latin typeface="Average"/>
                <a:ea typeface="Average"/>
                <a:cs typeface="Average"/>
                <a:sym typeface="Average"/>
              </a:rPr>
              <a:t> our portrait project, beginning with an area </a:t>
            </a:r>
            <a:r>
              <a:rPr b="1" lang="en" sz="1500">
                <a:solidFill>
                  <a:srgbClr val="FFFFFF"/>
                </a:solidFill>
                <a:latin typeface="Average"/>
                <a:ea typeface="Average"/>
                <a:cs typeface="Average"/>
                <a:sym typeface="Average"/>
              </a:rPr>
              <a:t>outside the face</a:t>
            </a:r>
            <a:r>
              <a:rPr lang="en" sz="1500">
                <a:solidFill>
                  <a:srgbClr val="CACACA"/>
                </a:solidFill>
                <a:latin typeface="Average"/>
                <a:ea typeface="Average"/>
                <a:cs typeface="Average"/>
                <a:sym typeface="Average"/>
              </a:rPr>
              <a:t>. We are also learning about art of the Northern Renaissance in order to </a:t>
            </a:r>
            <a:r>
              <a:rPr b="1" lang="en" sz="1500">
                <a:solidFill>
                  <a:srgbClr val="FFFFFF"/>
                </a:solidFill>
                <a:latin typeface="Average"/>
                <a:ea typeface="Average"/>
                <a:cs typeface="Average"/>
                <a:sym typeface="Average"/>
              </a:rPr>
              <a:t>prepare for tomorrow</a:t>
            </a:r>
            <a:r>
              <a:rPr lang="en" sz="1500">
                <a:solidFill>
                  <a:srgbClr val="CACACA"/>
                </a:solidFill>
                <a:latin typeface="Average"/>
                <a:ea typeface="Average"/>
                <a:cs typeface="Average"/>
                <a:sym typeface="Average"/>
              </a:rPr>
              <a:t>’s writing assignment.</a:t>
            </a:r>
            <a:endParaRPr sz="1500">
              <a:solidFill>
                <a:srgbClr val="CACACA"/>
              </a:solidFill>
              <a:latin typeface="Average"/>
              <a:ea typeface="Average"/>
              <a:cs typeface="Average"/>
              <a:sym typeface="Averag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15" name="Shape 315"/>
        <p:cNvGrpSpPr/>
        <p:nvPr/>
      </p:nvGrpSpPr>
      <p:grpSpPr>
        <a:xfrm>
          <a:off x="0" y="0"/>
          <a:ext cx="0" cy="0"/>
          <a:chOff x="0" y="0"/>
          <a:chExt cx="0" cy="0"/>
        </a:xfrm>
      </p:grpSpPr>
      <p:sp>
        <p:nvSpPr>
          <p:cNvPr id="316" name="Google Shape;316;p57"/>
          <p:cNvSpPr txBox="1"/>
          <p:nvPr/>
        </p:nvSpPr>
        <p:spPr>
          <a:xfrm>
            <a:off x="5105400" y="275"/>
            <a:ext cx="4038300" cy="6858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2400">
                <a:solidFill>
                  <a:srgbClr val="FFFFFF"/>
                </a:solidFill>
                <a:latin typeface="Cabin"/>
                <a:ea typeface="Cabin"/>
                <a:cs typeface="Cabin"/>
                <a:sym typeface="Cabin"/>
              </a:rPr>
              <a:t>Christi Belcourt</a:t>
            </a:r>
            <a:r>
              <a:rPr i="1" lang="en" sz="2400">
                <a:solidFill>
                  <a:srgbClr val="B7B7B7"/>
                </a:solidFill>
                <a:latin typeface="Cabin"/>
                <a:ea typeface="Cabin"/>
                <a:cs typeface="Cabin"/>
                <a:sym typeface="Cabin"/>
              </a:rPr>
              <a:t> (Canada) @christibelcourt</a:t>
            </a:r>
            <a:endParaRPr i="1" sz="2400">
              <a:solidFill>
                <a:srgbClr val="B7B7B7"/>
              </a:solidFill>
              <a:latin typeface="Cabin"/>
              <a:ea typeface="Cabin"/>
              <a:cs typeface="Cabin"/>
              <a:sym typeface="Cabin"/>
            </a:endParaRPr>
          </a:p>
          <a:p>
            <a:pPr indent="0" lvl="0" marL="0" marR="0" rtl="0" algn="l">
              <a:lnSpc>
                <a:spcPct val="100000"/>
              </a:lnSpc>
              <a:spcBef>
                <a:spcPts val="0"/>
              </a:spcBef>
              <a:spcAft>
                <a:spcPts val="0"/>
              </a:spcAft>
              <a:buNone/>
            </a:pPr>
            <a:r>
              <a:t/>
            </a:r>
            <a:endParaRPr b="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rPr b="1" i="1" lang="en" sz="2400">
                <a:solidFill>
                  <a:srgbClr val="FFFFFF"/>
                </a:solidFill>
                <a:latin typeface="Cabin"/>
                <a:ea typeface="Cabin"/>
                <a:cs typeface="Cabin"/>
                <a:sym typeface="Cabin"/>
              </a:rPr>
              <a:t>Resilience of the Flower Beadwork People</a:t>
            </a:r>
            <a:endParaRPr b="1" i="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t/>
            </a:r>
            <a:endParaRPr i="1"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lang="en" sz="2400">
                <a:solidFill>
                  <a:srgbClr val="B7B7B7"/>
                </a:solidFill>
                <a:latin typeface="Cabin"/>
                <a:ea typeface="Cabin"/>
                <a:cs typeface="Cabin"/>
                <a:sym typeface="Cabin"/>
              </a:rPr>
              <a:t>1999</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t/>
            </a:r>
            <a:endParaRPr i="1"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t/>
            </a:r>
            <a:endParaRPr i="1"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lang="en" sz="2400">
                <a:solidFill>
                  <a:srgbClr val="B7B7B7"/>
                </a:solidFill>
                <a:latin typeface="Cabin"/>
                <a:ea typeface="Cabin"/>
                <a:cs typeface="Cabin"/>
                <a:sym typeface="Cabin"/>
              </a:rPr>
              <a:t>acrylic on canvas</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lang="en" sz="2400">
                <a:solidFill>
                  <a:srgbClr val="B7B7B7"/>
                </a:solidFill>
                <a:latin typeface="Cabin"/>
                <a:ea typeface="Cabin"/>
                <a:cs typeface="Cabin"/>
                <a:sym typeface="Cabin"/>
              </a:rPr>
              <a:t>122 x 91 cm</a:t>
            </a:r>
            <a:endParaRPr sz="2400">
              <a:solidFill>
                <a:srgbClr val="B7B7B7"/>
              </a:solidFill>
              <a:latin typeface="Cabin"/>
              <a:ea typeface="Cabin"/>
              <a:cs typeface="Cabin"/>
              <a:sym typeface="Cabin"/>
            </a:endParaRPr>
          </a:p>
        </p:txBody>
      </p:sp>
      <p:pic>
        <p:nvPicPr>
          <p:cNvPr descr="Christi Belcourt, " id="317" name="Google Shape;317;p57"/>
          <p:cNvPicPr preferRelativeResize="0"/>
          <p:nvPr/>
        </p:nvPicPr>
        <p:blipFill>
          <a:blip r:embed="rId3">
            <a:alphaModFix/>
          </a:blip>
          <a:stretch>
            <a:fillRect/>
          </a:stretch>
        </p:blipFill>
        <p:spPr>
          <a:xfrm>
            <a:off x="0" y="275"/>
            <a:ext cx="5105400" cy="685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pic>
        <p:nvPicPr>
          <p:cNvPr descr="Image from https://mackenzie.art/site-content/uploads/2019/07/BelcourtMurdoch_NewBeginnings_2014-1026x684-c-default.jpg" id="322" name="Google Shape;322;p58"/>
          <p:cNvPicPr preferRelativeResize="0"/>
          <p:nvPr/>
        </p:nvPicPr>
        <p:blipFill>
          <a:blip r:embed="rId3">
            <a:alphaModFix/>
          </a:blip>
          <a:stretch>
            <a:fillRect/>
          </a:stretch>
        </p:blipFill>
        <p:spPr>
          <a:xfrm>
            <a:off x="-300" y="0"/>
            <a:ext cx="9144000" cy="6096000"/>
          </a:xfrm>
          <a:prstGeom prst="rect">
            <a:avLst/>
          </a:prstGeom>
          <a:noFill/>
          <a:ln>
            <a:noFill/>
          </a:ln>
        </p:spPr>
      </p:pic>
      <p:sp>
        <p:nvSpPr>
          <p:cNvPr id="323" name="Google Shape;323;p58"/>
          <p:cNvSpPr txBox="1"/>
          <p:nvPr/>
        </p:nvSpPr>
        <p:spPr>
          <a:xfrm>
            <a:off x="-300" y="6096000"/>
            <a:ext cx="9144000" cy="762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2400">
                <a:solidFill>
                  <a:srgbClr val="FFFFFF"/>
                </a:solidFill>
                <a:latin typeface="Cabin"/>
                <a:ea typeface="Cabin"/>
                <a:cs typeface="Cabin"/>
                <a:sym typeface="Cabin"/>
              </a:rPr>
              <a:t>Christi Belcourt</a:t>
            </a:r>
            <a:r>
              <a:rPr i="1" lang="en" sz="2400">
                <a:solidFill>
                  <a:srgbClr val="B7B7B7"/>
                </a:solidFill>
                <a:latin typeface="Cabin"/>
                <a:ea typeface="Cabin"/>
                <a:cs typeface="Cabin"/>
                <a:sym typeface="Cabin"/>
              </a:rPr>
              <a:t> (Canada) @christibelcourt and </a:t>
            </a:r>
            <a:r>
              <a:rPr b="1" lang="en" sz="2400">
                <a:solidFill>
                  <a:srgbClr val="FFFFFF"/>
                </a:solidFill>
                <a:latin typeface="Cabin"/>
                <a:ea typeface="Cabin"/>
                <a:cs typeface="Cabin"/>
                <a:sym typeface="Cabin"/>
              </a:rPr>
              <a:t>Isaac Murdoch</a:t>
            </a:r>
            <a:r>
              <a:rPr i="1" lang="en" sz="2400">
                <a:solidFill>
                  <a:srgbClr val="B7B7B7"/>
                </a:solidFill>
                <a:latin typeface="Cabin"/>
                <a:ea typeface="Cabin"/>
                <a:cs typeface="Cabin"/>
                <a:sym typeface="Cabin"/>
              </a:rPr>
              <a:t>, </a:t>
            </a:r>
            <a:endParaRPr b="1" sz="2400">
              <a:solidFill>
                <a:srgbClr val="FFFFFF"/>
              </a:solidFill>
              <a:latin typeface="Cabin"/>
              <a:ea typeface="Cabin"/>
              <a:cs typeface="Cabin"/>
              <a:sym typeface="Cabin"/>
            </a:endParaRPr>
          </a:p>
          <a:p>
            <a:pPr indent="0" lvl="0" marL="0" marR="0" rtl="0" algn="ctr">
              <a:lnSpc>
                <a:spcPct val="100000"/>
              </a:lnSpc>
              <a:spcBef>
                <a:spcPts val="0"/>
              </a:spcBef>
              <a:spcAft>
                <a:spcPts val="0"/>
              </a:spcAft>
              <a:buNone/>
            </a:pPr>
            <a:r>
              <a:rPr b="1" i="1" lang="en" sz="2400">
                <a:solidFill>
                  <a:srgbClr val="FFFFFF"/>
                </a:solidFill>
                <a:latin typeface="Cabin"/>
                <a:ea typeface="Cabin"/>
                <a:cs typeface="Cabin"/>
                <a:sym typeface="Cabin"/>
              </a:rPr>
              <a:t>New Beginnings, </a:t>
            </a:r>
            <a:r>
              <a:rPr lang="en" sz="2400">
                <a:solidFill>
                  <a:srgbClr val="B7B7B7"/>
                </a:solidFill>
                <a:latin typeface="Cabin"/>
                <a:ea typeface="Cabin"/>
                <a:cs typeface="Cabin"/>
                <a:sym typeface="Cabin"/>
              </a:rPr>
              <a:t>2014. Acrylic on canvas, 122 x 183 cm.</a:t>
            </a:r>
            <a:endParaRPr sz="2400">
              <a:solidFill>
                <a:srgbClr val="B7B7B7"/>
              </a:solidFill>
              <a:latin typeface="Cabin"/>
              <a:ea typeface="Cabin"/>
              <a:cs typeface="Cabin"/>
              <a:sym typeface="Cabin"/>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59"/>
          <p:cNvSpPr txBox="1"/>
          <p:nvPr/>
        </p:nvSpPr>
        <p:spPr>
          <a:xfrm>
            <a:off x="5143200" y="300"/>
            <a:ext cx="4000500" cy="6858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2400">
                <a:solidFill>
                  <a:srgbClr val="B7B7B7"/>
                </a:solidFill>
                <a:latin typeface="Cabin"/>
                <a:ea typeface="Cabin"/>
                <a:cs typeface="Cabin"/>
                <a:sym typeface="Cabin"/>
              </a:rPr>
              <a:t>Student watercolour portrait from </a:t>
            </a:r>
            <a:r>
              <a:rPr lang="en" sz="2400" u="sng">
                <a:solidFill>
                  <a:schemeClr val="hlink"/>
                </a:solidFill>
                <a:latin typeface="Cabin"/>
                <a:ea typeface="Cabin"/>
                <a:cs typeface="Cabin"/>
                <a:sym typeface="Cabin"/>
                <a:hlinkClick r:id="rId3"/>
              </a:rPr>
              <a:t>St Aloysius' College Art and Design</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lang="en" sz="2400">
                <a:solidFill>
                  <a:srgbClr val="B7B7B7"/>
                </a:solidFill>
                <a:latin typeface="Cabin"/>
                <a:ea typeface="Cabin"/>
                <a:cs typeface="Cabin"/>
                <a:sym typeface="Cabin"/>
              </a:rPr>
              <a:t>London, UK</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lang="en" sz="2400">
                <a:solidFill>
                  <a:srgbClr val="B7B7B7"/>
                </a:solidFill>
                <a:latin typeface="Cabin"/>
                <a:ea typeface="Cabin"/>
                <a:cs typeface="Cabin"/>
                <a:sym typeface="Cabin"/>
              </a:rPr>
              <a:t>2023</a:t>
            </a:r>
            <a:endParaRPr sz="2400">
              <a:solidFill>
                <a:srgbClr val="B7B7B7"/>
              </a:solidFill>
              <a:latin typeface="Cabin"/>
              <a:ea typeface="Cabin"/>
              <a:cs typeface="Cabin"/>
              <a:sym typeface="Cabin"/>
            </a:endParaRPr>
          </a:p>
        </p:txBody>
      </p:sp>
      <p:pic>
        <p:nvPicPr>
          <p:cNvPr id="329" name="Google Shape;329;p59"/>
          <p:cNvPicPr preferRelativeResize="0"/>
          <p:nvPr/>
        </p:nvPicPr>
        <p:blipFill>
          <a:blip r:embed="rId4">
            <a:alphaModFix/>
          </a:blip>
          <a:stretch>
            <a:fillRect/>
          </a:stretch>
        </p:blipFill>
        <p:spPr>
          <a:xfrm>
            <a:off x="-300" y="0"/>
            <a:ext cx="5143500" cy="6858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